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80" r:id="rId2"/>
    <p:sldId id="267" r:id="rId3"/>
    <p:sldId id="271" r:id="rId4"/>
    <p:sldId id="277" r:id="rId5"/>
    <p:sldId id="269" r:id="rId6"/>
    <p:sldId id="274" r:id="rId7"/>
    <p:sldId id="282" r:id="rId8"/>
    <p:sldId id="281" r:id="rId9"/>
    <p:sldId id="261" r:id="rId10"/>
    <p:sldId id="260" r:id="rId11"/>
    <p:sldId id="262" r:id="rId12"/>
    <p:sldId id="279" r:id="rId13"/>
    <p:sldId id="284" r:id="rId14"/>
    <p:sldId id="283" r:id="rId15"/>
    <p:sldId id="276" r:id="rId16"/>
    <p:sldId id="278" r:id="rId17"/>
    <p:sldId id="266" r:id="rId18"/>
    <p:sldId id="275"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4C5559-AC0B-3D34-8CD6-43FCFB97B013}" v="15" dt="2019-01-25T19:12:02.709"/>
    <p1510:client id="{1BD83D79-2D3F-82E3-D9C6-EB954CFFAD9F}" v="414" dt="2019-01-25T19:14:32.3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3"/>
  </p:normalViewPr>
  <p:slideViewPr>
    <p:cSldViewPr snapToGrid="0">
      <p:cViewPr varScale="1">
        <p:scale>
          <a:sx n="90" d="100"/>
          <a:sy n="90" d="100"/>
        </p:scale>
        <p:origin x="232"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schelm, Charlie J" userId="S::cjn1012@wildcats.unh.edu::269cc1b6-d2f7-4da3-955c-a3382d3bf369" providerId="AD" clId="Web-{AB82DFB6-4C18-4683-A652-FA6645F30EB4}"/>
    <pc:docChg chg="addSld delSld modSld sldOrd">
      <pc:chgData name="Nitschelm, Charlie J" userId="S::cjn1012@wildcats.unh.edu::269cc1b6-d2f7-4da3-955c-a3382d3bf369" providerId="AD" clId="Web-{AB82DFB6-4C18-4683-A652-FA6645F30EB4}" dt="2019-01-22T00:14:43.623" v="1649" actId="1076"/>
      <pc:docMkLst>
        <pc:docMk/>
      </pc:docMkLst>
      <pc:sldChg chg="modSp ord">
        <pc:chgData name="Nitschelm, Charlie J" userId="S::cjn1012@wildcats.unh.edu::269cc1b6-d2f7-4da3-955c-a3382d3bf369" providerId="AD" clId="Web-{AB82DFB6-4C18-4683-A652-FA6645F30EB4}" dt="2019-01-21T23:44:33.350" v="731" actId="1076"/>
        <pc:sldMkLst>
          <pc:docMk/>
          <pc:sldMk cId="2702168971" sldId="256"/>
        </pc:sldMkLst>
        <pc:picChg chg="mod">
          <ac:chgData name="Nitschelm, Charlie J" userId="S::cjn1012@wildcats.unh.edu::269cc1b6-d2f7-4da3-955c-a3382d3bf369" providerId="AD" clId="Web-{AB82DFB6-4C18-4683-A652-FA6645F30EB4}" dt="2019-01-21T23:44:33.350" v="731" actId="1076"/>
          <ac:picMkLst>
            <pc:docMk/>
            <pc:sldMk cId="2702168971" sldId="256"/>
            <ac:picMk id="4" creationId="{F9F179E7-E9AA-4792-BA31-A96BDC9DDD17}"/>
          </ac:picMkLst>
        </pc:picChg>
        <pc:picChg chg="mod">
          <ac:chgData name="Nitschelm, Charlie J" userId="S::cjn1012@wildcats.unh.edu::269cc1b6-d2f7-4da3-955c-a3382d3bf369" providerId="AD" clId="Web-{AB82DFB6-4C18-4683-A652-FA6645F30EB4}" dt="2019-01-21T23:44:29.257" v="730" actId="1076"/>
          <ac:picMkLst>
            <pc:docMk/>
            <pc:sldMk cId="2702168971" sldId="256"/>
            <ac:picMk id="5" creationId="{555B16B5-0461-42D6-93A5-3553BB68DA50}"/>
          </ac:picMkLst>
        </pc:picChg>
      </pc:sldChg>
      <pc:sldChg chg="addSp delSp modSp del">
        <pc:chgData name="Nitschelm, Charlie J" userId="S::cjn1012@wildcats.unh.edu::269cc1b6-d2f7-4da3-955c-a3382d3bf369" providerId="AD" clId="Web-{AB82DFB6-4C18-4683-A652-FA6645F30EB4}" dt="2019-01-21T23:47:11.462" v="829"/>
        <pc:sldMkLst>
          <pc:docMk/>
          <pc:sldMk cId="2729213256" sldId="257"/>
        </pc:sldMkLst>
        <pc:picChg chg="del">
          <ac:chgData name="Nitschelm, Charlie J" userId="S::cjn1012@wildcats.unh.edu::269cc1b6-d2f7-4da3-955c-a3382d3bf369" providerId="AD" clId="Web-{AB82DFB6-4C18-4683-A652-FA6645F30EB4}" dt="2019-01-21T23:44:59.757" v="733"/>
          <ac:picMkLst>
            <pc:docMk/>
            <pc:sldMk cId="2729213256" sldId="257"/>
            <ac:picMk id="2" creationId="{D5C2F6C4-41D8-4150-AB51-2300B981B341}"/>
          </ac:picMkLst>
        </pc:picChg>
        <pc:picChg chg="add del mod">
          <ac:chgData name="Nitschelm, Charlie J" userId="S::cjn1012@wildcats.unh.edu::269cc1b6-d2f7-4da3-955c-a3382d3bf369" providerId="AD" clId="Web-{AB82DFB6-4C18-4683-A652-FA6645F30EB4}" dt="2019-01-21T23:45:15.507" v="741"/>
          <ac:picMkLst>
            <pc:docMk/>
            <pc:sldMk cId="2729213256" sldId="257"/>
            <ac:picMk id="3" creationId="{DCF33CA2-0145-4787-9AD9-46F54F76FCAF}"/>
          </ac:picMkLst>
        </pc:picChg>
      </pc:sldChg>
      <pc:sldChg chg="modSp ord">
        <pc:chgData name="Nitschelm, Charlie J" userId="S::cjn1012@wildcats.unh.edu::269cc1b6-d2f7-4da3-955c-a3382d3bf369" providerId="AD" clId="Web-{AB82DFB6-4C18-4683-A652-FA6645F30EB4}" dt="2019-01-21T23:44:22.632" v="728" actId="688"/>
        <pc:sldMkLst>
          <pc:docMk/>
          <pc:sldMk cId="210876629" sldId="260"/>
        </pc:sldMkLst>
        <pc:picChg chg="mod">
          <ac:chgData name="Nitschelm, Charlie J" userId="S::cjn1012@wildcats.unh.edu::269cc1b6-d2f7-4da3-955c-a3382d3bf369" providerId="AD" clId="Web-{AB82DFB6-4C18-4683-A652-FA6645F30EB4}" dt="2019-01-21T23:44:15.850" v="727" actId="1076"/>
          <ac:picMkLst>
            <pc:docMk/>
            <pc:sldMk cId="210876629" sldId="260"/>
            <ac:picMk id="3" creationId="{59B772AC-0A8D-435C-8F76-254E1535FAA1}"/>
          </ac:picMkLst>
        </pc:picChg>
        <pc:picChg chg="mod">
          <ac:chgData name="Nitschelm, Charlie J" userId="S::cjn1012@wildcats.unh.edu::269cc1b6-d2f7-4da3-955c-a3382d3bf369" providerId="AD" clId="Web-{AB82DFB6-4C18-4683-A652-FA6645F30EB4}" dt="2019-01-21T23:44:22.632" v="728" actId="688"/>
          <ac:picMkLst>
            <pc:docMk/>
            <pc:sldMk cId="210876629" sldId="260"/>
            <ac:picMk id="4" creationId="{65CA4D61-D089-4CAF-A9B5-A56C7AED7C49}"/>
          </ac:picMkLst>
        </pc:picChg>
      </pc:sldChg>
      <pc:sldChg chg="modSp ord">
        <pc:chgData name="Nitschelm, Charlie J" userId="S::cjn1012@wildcats.unh.edu::269cc1b6-d2f7-4da3-955c-a3382d3bf369" providerId="AD" clId="Web-{AB82DFB6-4C18-4683-A652-FA6645F30EB4}" dt="2019-01-21T23:43:44.444" v="719" actId="1076"/>
        <pc:sldMkLst>
          <pc:docMk/>
          <pc:sldMk cId="974798125" sldId="261"/>
        </pc:sldMkLst>
        <pc:picChg chg="mod">
          <ac:chgData name="Nitschelm, Charlie J" userId="S::cjn1012@wildcats.unh.edu::269cc1b6-d2f7-4da3-955c-a3382d3bf369" providerId="AD" clId="Web-{AB82DFB6-4C18-4683-A652-FA6645F30EB4}" dt="2019-01-21T23:43:44.444" v="719" actId="1076"/>
          <ac:picMkLst>
            <pc:docMk/>
            <pc:sldMk cId="974798125" sldId="261"/>
            <ac:picMk id="2" creationId="{E9982A91-D880-4A79-8971-58399A5CF619}"/>
          </ac:picMkLst>
        </pc:picChg>
        <pc:picChg chg="mod">
          <ac:chgData name="Nitschelm, Charlie J" userId="S::cjn1012@wildcats.unh.edu::269cc1b6-d2f7-4da3-955c-a3382d3bf369" providerId="AD" clId="Web-{AB82DFB6-4C18-4683-A652-FA6645F30EB4}" dt="2019-01-21T23:43:39.631" v="718" actId="1076"/>
          <ac:picMkLst>
            <pc:docMk/>
            <pc:sldMk cId="974798125" sldId="261"/>
            <ac:picMk id="3" creationId="{19CADAA4-8A9B-4B40-8D74-1334DDA46D35}"/>
          </ac:picMkLst>
        </pc:picChg>
        <pc:picChg chg="mod">
          <ac:chgData name="Nitschelm, Charlie J" userId="S::cjn1012@wildcats.unh.edu::269cc1b6-d2f7-4da3-955c-a3382d3bf369" providerId="AD" clId="Web-{AB82DFB6-4C18-4683-A652-FA6645F30EB4}" dt="2019-01-21T23:43:28.334" v="713" actId="1076"/>
          <ac:picMkLst>
            <pc:docMk/>
            <pc:sldMk cId="974798125" sldId="261"/>
            <ac:picMk id="4" creationId="{B37827A5-5D3B-4973-AA88-2DF028D8766F}"/>
          </ac:picMkLst>
        </pc:picChg>
        <pc:picChg chg="mod">
          <ac:chgData name="Nitschelm, Charlie J" userId="S::cjn1012@wildcats.unh.edu::269cc1b6-d2f7-4da3-955c-a3382d3bf369" providerId="AD" clId="Web-{AB82DFB6-4C18-4683-A652-FA6645F30EB4}" dt="2019-01-21T23:43:23.068" v="710" actId="1076"/>
          <ac:picMkLst>
            <pc:docMk/>
            <pc:sldMk cId="974798125" sldId="261"/>
            <ac:picMk id="5" creationId="{C925A888-2B90-439C-9DD4-DDD463013F2C}"/>
          </ac:picMkLst>
        </pc:picChg>
      </pc:sldChg>
      <pc:sldChg chg="ord">
        <pc:chgData name="Nitschelm, Charlie J" userId="S::cjn1012@wildcats.unh.edu::269cc1b6-d2f7-4da3-955c-a3382d3bf369" providerId="AD" clId="Web-{AB82DFB6-4C18-4683-A652-FA6645F30EB4}" dt="2019-01-21T23:47:20.571" v="830"/>
        <pc:sldMkLst>
          <pc:docMk/>
          <pc:sldMk cId="3581391825" sldId="262"/>
        </pc:sldMkLst>
      </pc:sldChg>
      <pc:sldChg chg="ord">
        <pc:chgData name="Nitschelm, Charlie J" userId="S::cjn1012@wildcats.unh.edu::269cc1b6-d2f7-4da3-955c-a3382d3bf369" providerId="AD" clId="Web-{AB82DFB6-4C18-4683-A652-FA6645F30EB4}" dt="2019-01-21T23:47:22.243" v="831"/>
        <pc:sldMkLst>
          <pc:docMk/>
          <pc:sldMk cId="564704408" sldId="263"/>
        </pc:sldMkLst>
      </pc:sldChg>
      <pc:sldChg chg="addSp modSp mod setBg setClrOvrMap modNotes">
        <pc:chgData name="Nitschelm, Charlie J" userId="S::cjn1012@wildcats.unh.edu::269cc1b6-d2f7-4da3-955c-a3382d3bf369" providerId="AD" clId="Web-{AB82DFB6-4C18-4683-A652-FA6645F30EB4}" dt="2019-01-21T23:32:50.842" v="262" actId="20577"/>
        <pc:sldMkLst>
          <pc:docMk/>
          <pc:sldMk cId="1664860752" sldId="266"/>
        </pc:sldMkLst>
        <pc:spChg chg="mod">
          <ac:chgData name="Nitschelm, Charlie J" userId="S::cjn1012@wildcats.unh.edu::269cc1b6-d2f7-4da3-955c-a3382d3bf369" providerId="AD" clId="Web-{AB82DFB6-4C18-4683-A652-FA6645F30EB4}" dt="2019-01-21T23:32:42.654" v="257" actId="14100"/>
          <ac:spMkLst>
            <pc:docMk/>
            <pc:sldMk cId="1664860752" sldId="266"/>
            <ac:spMk id="2" creationId="{E20A0403-51AF-46A8-824C-29DF27B0DDED}"/>
          </ac:spMkLst>
        </pc:spChg>
        <pc:spChg chg="mod">
          <ac:chgData name="Nitschelm, Charlie J" userId="S::cjn1012@wildcats.unh.edu::269cc1b6-d2f7-4da3-955c-a3382d3bf369" providerId="AD" clId="Web-{AB82DFB6-4C18-4683-A652-FA6645F30EB4}" dt="2019-01-21T23:32:50.842" v="262" actId="20577"/>
          <ac:spMkLst>
            <pc:docMk/>
            <pc:sldMk cId="1664860752" sldId="266"/>
            <ac:spMk id="3" creationId="{D56FFE53-0846-4F3D-ADC8-37C1CB5C266A}"/>
          </ac:spMkLst>
        </pc:spChg>
        <pc:spChg chg="add">
          <ac:chgData name="Nitschelm, Charlie J" userId="S::cjn1012@wildcats.unh.edu::269cc1b6-d2f7-4da3-955c-a3382d3bf369" providerId="AD" clId="Web-{AB82DFB6-4C18-4683-A652-FA6645F30EB4}" dt="2019-01-21T23:32:01.982" v="237"/>
          <ac:spMkLst>
            <pc:docMk/>
            <pc:sldMk cId="1664860752" sldId="266"/>
            <ac:spMk id="11" creationId="{2C6A2225-94AF-4BC4-98F4-77746E7B10A9}"/>
          </ac:spMkLst>
        </pc:spChg>
        <pc:spChg chg="add">
          <ac:chgData name="Nitschelm, Charlie J" userId="S::cjn1012@wildcats.unh.edu::269cc1b6-d2f7-4da3-955c-a3382d3bf369" providerId="AD" clId="Web-{AB82DFB6-4C18-4683-A652-FA6645F30EB4}" dt="2019-01-21T23:32:01.982" v="237"/>
          <ac:spMkLst>
            <pc:docMk/>
            <pc:sldMk cId="1664860752" sldId="266"/>
            <ac:spMk id="13" creationId="{648F5915-2CE1-4F74-88C5-D4366893D2DF}"/>
          </ac:spMkLst>
        </pc:spChg>
        <pc:picChg chg="add mod ord">
          <ac:chgData name="Nitschelm, Charlie J" userId="S::cjn1012@wildcats.unh.edu::269cc1b6-d2f7-4da3-955c-a3382d3bf369" providerId="AD" clId="Web-{AB82DFB6-4C18-4683-A652-FA6645F30EB4}" dt="2019-01-21T23:32:01.982" v="237"/>
          <ac:picMkLst>
            <pc:docMk/>
            <pc:sldMk cId="1664860752" sldId="266"/>
            <ac:picMk id="4" creationId="{6F3917F2-1C46-4EF5-B173-7949967CE2E4}"/>
          </ac:picMkLst>
        </pc:picChg>
        <pc:picChg chg="add mod">
          <ac:chgData name="Nitschelm, Charlie J" userId="S::cjn1012@wildcats.unh.edu::269cc1b6-d2f7-4da3-955c-a3382d3bf369" providerId="AD" clId="Web-{AB82DFB6-4C18-4683-A652-FA6645F30EB4}" dt="2019-01-21T23:32:07.373" v="239" actId="14100"/>
          <ac:picMkLst>
            <pc:docMk/>
            <pc:sldMk cId="1664860752" sldId="266"/>
            <ac:picMk id="6" creationId="{1A90089A-D604-437C-9CFE-D7C522A82EDD}"/>
          </ac:picMkLst>
        </pc:picChg>
      </pc:sldChg>
      <pc:sldChg chg="addSp delSp modSp">
        <pc:chgData name="Nitschelm, Charlie J" userId="S::cjn1012@wildcats.unh.edu::269cc1b6-d2f7-4da3-955c-a3382d3bf369" providerId="AD" clId="Web-{AB82DFB6-4C18-4683-A652-FA6645F30EB4}" dt="2019-01-21T23:36:12.985" v="438" actId="20577"/>
        <pc:sldMkLst>
          <pc:docMk/>
          <pc:sldMk cId="2070419277" sldId="267"/>
        </pc:sldMkLst>
        <pc:spChg chg="mod">
          <ac:chgData name="Nitschelm, Charlie J" userId="S::cjn1012@wildcats.unh.edu::269cc1b6-d2f7-4da3-955c-a3382d3bf369" providerId="AD" clId="Web-{AB82DFB6-4C18-4683-A652-FA6645F30EB4}" dt="2019-01-21T23:30:53.372" v="132" actId="1076"/>
          <ac:spMkLst>
            <pc:docMk/>
            <pc:sldMk cId="2070419277" sldId="267"/>
            <ac:spMk id="2" creationId="{411E4B8C-FEBC-489E-8FC0-21667DD0B6B2}"/>
          </ac:spMkLst>
        </pc:spChg>
        <pc:spChg chg="mod">
          <ac:chgData name="Nitschelm, Charlie J" userId="S::cjn1012@wildcats.unh.edu::269cc1b6-d2f7-4da3-955c-a3382d3bf369" providerId="AD" clId="Web-{AB82DFB6-4C18-4683-A652-FA6645F30EB4}" dt="2019-01-21T23:36:12.985" v="438" actId="20577"/>
          <ac:spMkLst>
            <pc:docMk/>
            <pc:sldMk cId="2070419277" sldId="267"/>
            <ac:spMk id="3" creationId="{3DCD148E-DBDE-435F-A972-A58B37FFDB2B}"/>
          </ac:spMkLst>
        </pc:spChg>
        <pc:picChg chg="add del mod">
          <ac:chgData name="Nitschelm, Charlie J" userId="S::cjn1012@wildcats.unh.edu::269cc1b6-d2f7-4da3-955c-a3382d3bf369" providerId="AD" clId="Web-{AB82DFB6-4C18-4683-A652-FA6645F30EB4}" dt="2019-01-21T23:30:23.559" v="115"/>
          <ac:picMkLst>
            <pc:docMk/>
            <pc:sldMk cId="2070419277" sldId="267"/>
            <ac:picMk id="4" creationId="{F3E749B7-BE8E-4A66-8877-F5A581DF11B3}"/>
          </ac:picMkLst>
        </pc:picChg>
        <pc:picChg chg="add mod">
          <ac:chgData name="Nitschelm, Charlie J" userId="S::cjn1012@wildcats.unh.edu::269cc1b6-d2f7-4da3-955c-a3382d3bf369" providerId="AD" clId="Web-{AB82DFB6-4C18-4683-A652-FA6645F30EB4}" dt="2019-01-21T23:31:40.388" v="233" actId="1076"/>
          <ac:picMkLst>
            <pc:docMk/>
            <pc:sldMk cId="2070419277" sldId="267"/>
            <ac:picMk id="6" creationId="{625EA1CB-7C10-4B32-891C-3AE7070EFC8D}"/>
          </ac:picMkLst>
        </pc:picChg>
      </pc:sldChg>
      <pc:sldChg chg="del">
        <pc:chgData name="Nitschelm, Charlie J" userId="S::cjn1012@wildcats.unh.edu::269cc1b6-d2f7-4da3-955c-a3382d3bf369" providerId="AD" clId="Web-{AB82DFB6-4C18-4683-A652-FA6645F30EB4}" dt="2019-01-21T23:47:25.603" v="832"/>
        <pc:sldMkLst>
          <pc:docMk/>
          <pc:sldMk cId="215117505" sldId="268"/>
        </pc:sldMkLst>
      </pc:sldChg>
      <pc:sldChg chg="addSp delSp modSp new mod ord setBg">
        <pc:chgData name="Nitschelm, Charlie J" userId="S::cjn1012@wildcats.unh.edu::269cc1b6-d2f7-4da3-955c-a3382d3bf369" providerId="AD" clId="Web-{AB82DFB6-4C18-4683-A652-FA6645F30EB4}" dt="2019-01-21T23:27:51.541" v="78"/>
        <pc:sldMkLst>
          <pc:docMk/>
          <pc:sldMk cId="3829277936" sldId="269"/>
        </pc:sldMkLst>
        <pc:spChg chg="mod ord">
          <ac:chgData name="Nitschelm, Charlie J" userId="S::cjn1012@wildcats.unh.edu::269cc1b6-d2f7-4da3-955c-a3382d3bf369" providerId="AD" clId="Web-{AB82DFB6-4C18-4683-A652-FA6645F30EB4}" dt="2019-01-21T23:20:55.943" v="53" actId="20577"/>
          <ac:spMkLst>
            <pc:docMk/>
            <pc:sldMk cId="3829277936" sldId="269"/>
            <ac:spMk id="2" creationId="{F1E2875C-CA54-48E7-A14E-86A40F6D4A20}"/>
          </ac:spMkLst>
        </pc:spChg>
        <pc:spChg chg="add del">
          <ac:chgData name="Nitschelm, Charlie J" userId="S::cjn1012@wildcats.unh.edu::269cc1b6-d2f7-4da3-955c-a3382d3bf369" providerId="AD" clId="Web-{AB82DFB6-4C18-4683-A652-FA6645F30EB4}" dt="2019-01-21T23:20:39.161" v="7"/>
          <ac:spMkLst>
            <pc:docMk/>
            <pc:sldMk cId="3829277936" sldId="269"/>
            <ac:spMk id="5" creationId="{6753252F-4873-4F63-801D-CC719279A7D5}"/>
          </ac:spMkLst>
        </pc:spChg>
        <pc:spChg chg="add del">
          <ac:chgData name="Nitschelm, Charlie J" userId="S::cjn1012@wildcats.unh.edu::269cc1b6-d2f7-4da3-955c-a3382d3bf369" providerId="AD" clId="Web-{AB82DFB6-4C18-4683-A652-FA6645F30EB4}" dt="2019-01-21T23:20:39.161" v="7"/>
          <ac:spMkLst>
            <pc:docMk/>
            <pc:sldMk cId="3829277936" sldId="269"/>
            <ac:spMk id="6" creationId="{047C8CCB-F95D-4249-92DD-651249D3535A}"/>
          </ac:spMkLst>
        </pc:spChg>
        <pc:spChg chg="add">
          <ac:chgData name="Nitschelm, Charlie J" userId="S::cjn1012@wildcats.unh.edu::269cc1b6-d2f7-4da3-955c-a3382d3bf369" providerId="AD" clId="Web-{AB82DFB6-4C18-4683-A652-FA6645F30EB4}" dt="2019-01-21T23:20:39.286" v="8"/>
          <ac:spMkLst>
            <pc:docMk/>
            <pc:sldMk cId="3829277936" sldId="269"/>
            <ac:spMk id="7" creationId="{87CC2527-562A-4F69-B487-4371E5B243E7}"/>
          </ac:spMkLst>
        </pc:spChg>
        <pc:spChg chg="add del">
          <ac:chgData name="Nitschelm, Charlie J" userId="S::cjn1012@wildcats.unh.edu::269cc1b6-d2f7-4da3-955c-a3382d3bf369" providerId="AD" clId="Web-{AB82DFB6-4C18-4683-A652-FA6645F30EB4}" dt="2019-01-21T23:20:37.692" v="5"/>
          <ac:spMkLst>
            <pc:docMk/>
            <pc:sldMk cId="3829277936" sldId="269"/>
            <ac:spMk id="8" creationId="{87CC2527-562A-4F69-B487-4371E5B243E7}"/>
          </ac:spMkLst>
        </pc:spChg>
        <pc:picChg chg="add mod">
          <ac:chgData name="Nitschelm, Charlie J" userId="S::cjn1012@wildcats.unh.edu::269cc1b6-d2f7-4da3-955c-a3382d3bf369" providerId="AD" clId="Web-{AB82DFB6-4C18-4683-A652-FA6645F30EB4}" dt="2019-01-21T23:20:39.286" v="8"/>
          <ac:picMkLst>
            <pc:docMk/>
            <pc:sldMk cId="3829277936" sldId="269"/>
            <ac:picMk id="3" creationId="{D1B653A4-C52C-41F8-863A-0482B523B3C3}"/>
          </ac:picMkLst>
        </pc:picChg>
        <pc:cxnChg chg="add">
          <ac:chgData name="Nitschelm, Charlie J" userId="S::cjn1012@wildcats.unh.edu::269cc1b6-d2f7-4da3-955c-a3382d3bf369" providerId="AD" clId="Web-{AB82DFB6-4C18-4683-A652-FA6645F30EB4}" dt="2019-01-21T23:20:39.286" v="8"/>
          <ac:cxnSpMkLst>
            <pc:docMk/>
            <pc:sldMk cId="3829277936" sldId="269"/>
            <ac:cxnSpMk id="9" creationId="{BCDAEC91-5BCE-4B55-9CC0-43EF94CB734B}"/>
          </ac:cxnSpMkLst>
        </pc:cxnChg>
        <pc:cxnChg chg="add del">
          <ac:chgData name="Nitschelm, Charlie J" userId="S::cjn1012@wildcats.unh.edu::269cc1b6-d2f7-4da3-955c-a3382d3bf369" providerId="AD" clId="Web-{AB82DFB6-4C18-4683-A652-FA6645F30EB4}" dt="2019-01-21T23:20:37.692" v="5"/>
          <ac:cxnSpMkLst>
            <pc:docMk/>
            <pc:sldMk cId="3829277936" sldId="269"/>
            <ac:cxnSpMk id="10" creationId="{BCDAEC91-5BCE-4B55-9CC0-43EF94CB734B}"/>
          </ac:cxnSpMkLst>
        </pc:cxnChg>
      </pc:sldChg>
      <pc:sldChg chg="del">
        <pc:chgData name="Nitschelm, Charlie J" userId="S::cjn1012@wildcats.unh.edu::269cc1b6-d2f7-4da3-955c-a3382d3bf369" providerId="AD" clId="Web-{AB82DFB6-4C18-4683-A652-FA6645F30EB4}" dt="2019-01-21T23:27:57.432" v="79"/>
        <pc:sldMkLst>
          <pc:docMk/>
          <pc:sldMk cId="2489904570" sldId="270"/>
        </pc:sldMkLst>
      </pc:sldChg>
      <pc:sldChg chg="addSp delSp modSp new mod setBg">
        <pc:chgData name="Nitschelm, Charlie J" userId="S::cjn1012@wildcats.unh.edu::269cc1b6-d2f7-4da3-955c-a3382d3bf369" providerId="AD" clId="Web-{AB82DFB6-4C18-4683-A652-FA6645F30EB4}" dt="2019-01-22T00:05:05.865" v="1230" actId="14100"/>
        <pc:sldMkLst>
          <pc:docMk/>
          <pc:sldMk cId="3684229347" sldId="271"/>
        </pc:sldMkLst>
        <pc:spChg chg="mod">
          <ac:chgData name="Nitschelm, Charlie J" userId="S::cjn1012@wildcats.unh.edu::269cc1b6-d2f7-4da3-955c-a3382d3bf369" providerId="AD" clId="Web-{AB82DFB6-4C18-4683-A652-FA6645F30EB4}" dt="2019-01-22T00:03:44.880" v="1208"/>
          <ac:spMkLst>
            <pc:docMk/>
            <pc:sldMk cId="3684229347" sldId="271"/>
            <ac:spMk id="2" creationId="{D641DA84-1CF9-42AA-9EF8-EA41F9E44948}"/>
          </ac:spMkLst>
        </pc:spChg>
        <pc:spChg chg="add mod">
          <ac:chgData name="Nitschelm, Charlie J" userId="S::cjn1012@wildcats.unh.edu::269cc1b6-d2f7-4da3-955c-a3382d3bf369" providerId="AD" clId="Web-{AB82DFB6-4C18-4683-A652-FA6645F30EB4}" dt="2019-01-22T00:05:05.865" v="1230" actId="14100"/>
          <ac:spMkLst>
            <pc:docMk/>
            <pc:sldMk cId="3684229347" sldId="271"/>
            <ac:spMk id="7" creationId="{CCA2FCD6-5C0F-4952-A517-9740157407EC}"/>
          </ac:spMkLst>
        </pc:spChg>
        <pc:picChg chg="add del mod">
          <ac:chgData name="Nitschelm, Charlie J" userId="S::cjn1012@wildcats.unh.edu::269cc1b6-d2f7-4da3-955c-a3382d3bf369" providerId="AD" clId="Web-{AB82DFB6-4C18-4683-A652-FA6645F30EB4}" dt="2019-01-21T23:41:24.551" v="687"/>
          <ac:picMkLst>
            <pc:docMk/>
            <pc:sldMk cId="3684229347" sldId="271"/>
            <ac:picMk id="3" creationId="{E8A5C062-9756-424A-91BD-9C08EB3272D6}"/>
          </ac:picMkLst>
        </pc:picChg>
        <pc:picChg chg="add del mod">
          <ac:chgData name="Nitschelm, Charlie J" userId="S::cjn1012@wildcats.unh.edu::269cc1b6-d2f7-4da3-955c-a3382d3bf369" providerId="AD" clId="Web-{AB82DFB6-4C18-4683-A652-FA6645F30EB4}" dt="2019-01-21T23:41:24.161" v="686"/>
          <ac:picMkLst>
            <pc:docMk/>
            <pc:sldMk cId="3684229347" sldId="271"/>
            <ac:picMk id="5" creationId="{3E6B21BE-DDB7-4E4A-A3F9-B3DB7EA8DBCE}"/>
          </ac:picMkLst>
        </pc:picChg>
        <pc:picChg chg="add mod">
          <ac:chgData name="Nitschelm, Charlie J" userId="S::cjn1012@wildcats.unh.edu::269cc1b6-d2f7-4da3-955c-a3382d3bf369" providerId="AD" clId="Web-{AB82DFB6-4C18-4683-A652-FA6645F30EB4}" dt="2019-01-22T00:03:44.880" v="1208"/>
          <ac:picMkLst>
            <pc:docMk/>
            <pc:sldMk cId="3684229347" sldId="271"/>
            <ac:picMk id="9" creationId="{123D15DD-27C7-4006-9462-BF4480668ABE}"/>
          </ac:picMkLst>
        </pc:picChg>
        <pc:cxnChg chg="add">
          <ac:chgData name="Nitschelm, Charlie J" userId="S::cjn1012@wildcats.unh.edu::269cc1b6-d2f7-4da3-955c-a3382d3bf369" providerId="AD" clId="Web-{AB82DFB6-4C18-4683-A652-FA6645F30EB4}" dt="2019-01-22T00:03:44.880" v="1208"/>
          <ac:cxnSpMkLst>
            <pc:docMk/>
            <pc:sldMk cId="3684229347" sldId="271"/>
            <ac:cxnSpMk id="14" creationId="{E4A809D5-3600-46D4-A466-67F2349A54FB}"/>
          </ac:cxnSpMkLst>
        </pc:cxnChg>
      </pc:sldChg>
      <pc:sldChg chg="addSp delSp modSp new mod setBg">
        <pc:chgData name="Nitschelm, Charlie J" userId="S::cjn1012@wildcats.unh.edu::269cc1b6-d2f7-4da3-955c-a3382d3bf369" providerId="AD" clId="Web-{AB82DFB6-4C18-4683-A652-FA6645F30EB4}" dt="2019-01-22T00:03:38.224" v="1207"/>
        <pc:sldMkLst>
          <pc:docMk/>
          <pc:sldMk cId="270115262" sldId="272"/>
        </pc:sldMkLst>
        <pc:spChg chg="del">
          <ac:chgData name="Nitschelm, Charlie J" userId="S::cjn1012@wildcats.unh.edu::269cc1b6-d2f7-4da3-955c-a3382d3bf369" providerId="AD" clId="Web-{AB82DFB6-4C18-4683-A652-FA6645F30EB4}" dt="2019-01-21T23:41:31.489" v="691"/>
          <ac:spMkLst>
            <pc:docMk/>
            <pc:sldMk cId="270115262" sldId="272"/>
            <ac:spMk id="2" creationId="{3066A4DC-2D6A-4499-95A5-89FE83E3C3D3}"/>
          </ac:spMkLst>
        </pc:spChg>
        <pc:picChg chg="add del mod">
          <ac:chgData name="Nitschelm, Charlie J" userId="S::cjn1012@wildcats.unh.edu::269cc1b6-d2f7-4da3-955c-a3382d3bf369" providerId="AD" clId="Web-{AB82DFB6-4C18-4683-A652-FA6645F30EB4}" dt="2019-01-21T23:31:52.357" v="235"/>
          <ac:picMkLst>
            <pc:docMk/>
            <pc:sldMk cId="270115262" sldId="272"/>
            <ac:picMk id="3" creationId="{E819CB5D-71FF-4CB7-8E5E-4DBA003633CE}"/>
          </ac:picMkLst>
        </pc:picChg>
        <pc:picChg chg="add del mod">
          <ac:chgData name="Nitschelm, Charlie J" userId="S::cjn1012@wildcats.unh.edu::269cc1b6-d2f7-4da3-955c-a3382d3bf369" providerId="AD" clId="Web-{AB82DFB6-4C18-4683-A652-FA6645F30EB4}" dt="2019-01-21T23:29:39.918" v="106"/>
          <ac:picMkLst>
            <pc:docMk/>
            <pc:sldMk cId="270115262" sldId="272"/>
            <ac:picMk id="5" creationId="{EAB57FAC-7276-4AD2-B490-7BADEC45B0AA}"/>
          </ac:picMkLst>
        </pc:picChg>
        <pc:picChg chg="add del mod">
          <ac:chgData name="Nitschelm, Charlie J" userId="S::cjn1012@wildcats.unh.edu::269cc1b6-d2f7-4da3-955c-a3382d3bf369" providerId="AD" clId="Web-{AB82DFB6-4C18-4683-A652-FA6645F30EB4}" dt="2019-01-21T23:29:34.168" v="104"/>
          <ac:picMkLst>
            <pc:docMk/>
            <pc:sldMk cId="270115262" sldId="272"/>
            <ac:picMk id="7" creationId="{4E75847F-99A3-4388-ADC3-49A64F1E3353}"/>
          </ac:picMkLst>
        </pc:picChg>
        <pc:picChg chg="add mod ord">
          <ac:chgData name="Nitschelm, Charlie J" userId="S::cjn1012@wildcats.unh.edu::269cc1b6-d2f7-4da3-955c-a3382d3bf369" providerId="AD" clId="Web-{AB82DFB6-4C18-4683-A652-FA6645F30EB4}" dt="2019-01-22T00:03:38.224" v="1207"/>
          <ac:picMkLst>
            <pc:docMk/>
            <pc:sldMk cId="270115262" sldId="272"/>
            <ac:picMk id="9" creationId="{681CEC40-410B-4FCB-A2EE-BEE9DFFE2066}"/>
          </ac:picMkLst>
        </pc:picChg>
        <pc:picChg chg="add del mod">
          <ac:chgData name="Nitschelm, Charlie J" userId="S::cjn1012@wildcats.unh.edu::269cc1b6-d2f7-4da3-955c-a3382d3bf369" providerId="AD" clId="Web-{AB82DFB6-4C18-4683-A652-FA6645F30EB4}" dt="2019-01-21T23:41:23.739" v="685"/>
          <ac:picMkLst>
            <pc:docMk/>
            <pc:sldMk cId="270115262" sldId="272"/>
            <ac:picMk id="11" creationId="{ABE77749-1CBB-4E95-9780-4A913D7E7BCC}"/>
          </ac:picMkLst>
        </pc:picChg>
        <pc:picChg chg="add mod">
          <ac:chgData name="Nitschelm, Charlie J" userId="S::cjn1012@wildcats.unh.edu::269cc1b6-d2f7-4da3-955c-a3382d3bf369" providerId="AD" clId="Web-{AB82DFB6-4C18-4683-A652-FA6645F30EB4}" dt="2019-01-22T00:03:38.224" v="1207"/>
          <ac:picMkLst>
            <pc:docMk/>
            <pc:sldMk cId="270115262" sldId="272"/>
            <ac:picMk id="14" creationId="{F7E37633-306D-4276-AEA2-50D46C03D05A}"/>
          </ac:picMkLst>
        </pc:picChg>
        <pc:picChg chg="add mod">
          <ac:chgData name="Nitschelm, Charlie J" userId="S::cjn1012@wildcats.unh.edu::269cc1b6-d2f7-4da3-955c-a3382d3bf369" providerId="AD" clId="Web-{AB82DFB6-4C18-4683-A652-FA6645F30EB4}" dt="2019-01-22T00:03:38.224" v="1207"/>
          <ac:picMkLst>
            <pc:docMk/>
            <pc:sldMk cId="270115262" sldId="272"/>
            <ac:picMk id="16" creationId="{3696F4B8-216E-4F5C-A86E-B72EE1F96DEC}"/>
          </ac:picMkLst>
        </pc:picChg>
      </pc:sldChg>
      <pc:sldChg chg="del">
        <pc:chgData name="Nitschelm, Charlie J" userId="S::cjn1012@wildcats.unh.edu::269cc1b6-d2f7-4da3-955c-a3382d3bf369" providerId="AD" clId="Web-{AB82DFB6-4C18-4683-A652-FA6645F30EB4}" dt="2019-01-21T23:47:01.134" v="828"/>
        <pc:sldMkLst>
          <pc:docMk/>
          <pc:sldMk cId="858094840" sldId="273"/>
        </pc:sldMkLst>
      </pc:sldChg>
      <pc:sldChg chg="addSp modSp new mod ord setBg">
        <pc:chgData name="Nitschelm, Charlie J" userId="S::cjn1012@wildcats.unh.edu::269cc1b6-d2f7-4da3-955c-a3382d3bf369" providerId="AD" clId="Web-{AB82DFB6-4C18-4683-A652-FA6645F30EB4}" dt="2019-01-21T23:46:12.524" v="827"/>
        <pc:sldMkLst>
          <pc:docMk/>
          <pc:sldMk cId="3167953456" sldId="274"/>
        </pc:sldMkLst>
        <pc:spChg chg="mod">
          <ac:chgData name="Nitschelm, Charlie J" userId="S::cjn1012@wildcats.unh.edu::269cc1b6-d2f7-4da3-955c-a3382d3bf369" providerId="AD" clId="Web-{AB82DFB6-4C18-4683-A652-FA6645F30EB4}" dt="2019-01-21T23:46:12.524" v="827"/>
          <ac:spMkLst>
            <pc:docMk/>
            <pc:sldMk cId="3167953456" sldId="274"/>
            <ac:spMk id="2" creationId="{A44179EA-BFFD-49B6-8B52-3E8BB540CC11}"/>
          </ac:spMkLst>
        </pc:spChg>
        <pc:spChg chg="add">
          <ac:chgData name="Nitschelm, Charlie J" userId="S::cjn1012@wildcats.unh.edu::269cc1b6-d2f7-4da3-955c-a3382d3bf369" providerId="AD" clId="Web-{AB82DFB6-4C18-4683-A652-FA6645F30EB4}" dt="2019-01-21T23:46:12.524" v="827"/>
          <ac:spMkLst>
            <pc:docMk/>
            <pc:sldMk cId="3167953456" sldId="274"/>
            <ac:spMk id="8" creationId="{823AC064-BC96-4F32-8AE1-B2FD38754823}"/>
          </ac:spMkLst>
        </pc:spChg>
        <pc:picChg chg="add mod">
          <ac:chgData name="Nitschelm, Charlie J" userId="S::cjn1012@wildcats.unh.edu::269cc1b6-d2f7-4da3-955c-a3382d3bf369" providerId="AD" clId="Web-{AB82DFB6-4C18-4683-A652-FA6645F30EB4}" dt="2019-01-21T23:46:12.524" v="827"/>
          <ac:picMkLst>
            <pc:docMk/>
            <pc:sldMk cId="3167953456" sldId="274"/>
            <ac:picMk id="3" creationId="{F21599BC-1B5A-4478-934F-C07F0CC7BBF2}"/>
          </ac:picMkLst>
        </pc:picChg>
        <pc:cxnChg chg="add">
          <ac:chgData name="Nitschelm, Charlie J" userId="S::cjn1012@wildcats.unh.edu::269cc1b6-d2f7-4da3-955c-a3382d3bf369" providerId="AD" clId="Web-{AB82DFB6-4C18-4683-A652-FA6645F30EB4}" dt="2019-01-21T23:46:12.524" v="827"/>
          <ac:cxnSpMkLst>
            <pc:docMk/>
            <pc:sldMk cId="3167953456" sldId="274"/>
            <ac:cxnSpMk id="10" creationId="{7E7C77BC-7138-40B1-A15B-20F57A494629}"/>
          </ac:cxnSpMkLst>
        </pc:cxnChg>
      </pc:sldChg>
      <pc:sldChg chg="add del replId">
        <pc:chgData name="Nitschelm, Charlie J" userId="S::cjn1012@wildcats.unh.edu::269cc1b6-d2f7-4da3-955c-a3382d3bf369" providerId="AD" clId="Web-{AB82DFB6-4C18-4683-A652-FA6645F30EB4}" dt="2019-01-21T23:41:06.129" v="679"/>
        <pc:sldMkLst>
          <pc:docMk/>
          <pc:sldMk cId="3330058615" sldId="274"/>
        </pc:sldMkLst>
      </pc:sldChg>
      <pc:sldChg chg="add del replId">
        <pc:chgData name="Nitschelm, Charlie J" userId="S::cjn1012@wildcats.unh.edu::269cc1b6-d2f7-4da3-955c-a3382d3bf369" providerId="AD" clId="Web-{AB82DFB6-4C18-4683-A652-FA6645F30EB4}" dt="2019-01-21T23:41:01.707" v="676"/>
        <pc:sldMkLst>
          <pc:docMk/>
          <pc:sldMk cId="167106349" sldId="275"/>
        </pc:sldMkLst>
      </pc:sldChg>
      <pc:sldChg chg="addSp delSp modSp new mod setBg">
        <pc:chgData name="Nitschelm, Charlie J" userId="S::cjn1012@wildcats.unh.edu::269cc1b6-d2f7-4da3-955c-a3382d3bf369" providerId="AD" clId="Web-{AB82DFB6-4C18-4683-A652-FA6645F30EB4}" dt="2019-01-22T00:04:38.021" v="1215" actId="20577"/>
        <pc:sldMkLst>
          <pc:docMk/>
          <pc:sldMk cId="984037487" sldId="276"/>
        </pc:sldMkLst>
        <pc:spChg chg="mod">
          <ac:chgData name="Nitschelm, Charlie J" userId="S::cjn1012@wildcats.unh.edu::269cc1b6-d2f7-4da3-955c-a3382d3bf369" providerId="AD" clId="Web-{AB82DFB6-4C18-4683-A652-FA6645F30EB4}" dt="2019-01-22T00:03:13.786" v="1206"/>
          <ac:spMkLst>
            <pc:docMk/>
            <pc:sldMk cId="984037487" sldId="276"/>
            <ac:spMk id="2" creationId="{7418CD7F-FBC3-4050-97CF-C4B562484886}"/>
          </ac:spMkLst>
        </pc:spChg>
        <pc:spChg chg="mod ord">
          <ac:chgData name="Nitschelm, Charlie J" userId="S::cjn1012@wildcats.unh.edu::269cc1b6-d2f7-4da3-955c-a3382d3bf369" providerId="AD" clId="Web-{AB82DFB6-4C18-4683-A652-FA6645F30EB4}" dt="2019-01-22T00:04:38.021" v="1215" actId="20577"/>
          <ac:spMkLst>
            <pc:docMk/>
            <pc:sldMk cId="984037487" sldId="276"/>
            <ac:spMk id="3" creationId="{75458907-AF10-430A-A77E-AA5E2FB0CACC}"/>
          </ac:spMkLst>
        </pc:spChg>
        <pc:spChg chg="add del">
          <ac:chgData name="Nitschelm, Charlie J" userId="S::cjn1012@wildcats.unh.edu::269cc1b6-d2f7-4da3-955c-a3382d3bf369" providerId="AD" clId="Web-{AB82DFB6-4C18-4683-A652-FA6645F30EB4}" dt="2019-01-22T00:03:13.739" v="1205"/>
          <ac:spMkLst>
            <pc:docMk/>
            <pc:sldMk cId="984037487" sldId="276"/>
            <ac:spMk id="8" creationId="{7D8E67F2-F753-4E06-8229-4970A6725835}"/>
          </ac:spMkLst>
        </pc:spChg>
        <pc:spChg chg="add">
          <ac:chgData name="Nitschelm, Charlie J" userId="S::cjn1012@wildcats.unh.edu::269cc1b6-d2f7-4da3-955c-a3382d3bf369" providerId="AD" clId="Web-{AB82DFB6-4C18-4683-A652-FA6645F30EB4}" dt="2019-01-22T00:03:13.786" v="1206"/>
          <ac:spMkLst>
            <pc:docMk/>
            <pc:sldMk cId="984037487" sldId="276"/>
            <ac:spMk id="9" creationId="{E02F3C71-C981-4614-98EA-D6C494F8091E}"/>
          </ac:spMkLst>
        </pc:spChg>
        <pc:spChg chg="add del">
          <ac:chgData name="Nitschelm, Charlie J" userId="S::cjn1012@wildcats.unh.edu::269cc1b6-d2f7-4da3-955c-a3382d3bf369" providerId="AD" clId="Web-{AB82DFB6-4C18-4683-A652-FA6645F30EB4}" dt="2019-01-22T00:03:10.958" v="1203"/>
          <ac:spMkLst>
            <pc:docMk/>
            <pc:sldMk cId="984037487" sldId="276"/>
            <ac:spMk id="11" creationId="{E02F3C71-C981-4614-98EA-D6C494F8091E}"/>
          </ac:spMkLst>
        </pc:spChg>
        <pc:spChg chg="add del">
          <ac:chgData name="Nitschelm, Charlie J" userId="S::cjn1012@wildcats.unh.edu::269cc1b6-d2f7-4da3-955c-a3382d3bf369" providerId="AD" clId="Web-{AB82DFB6-4C18-4683-A652-FA6645F30EB4}" dt="2019-01-22T00:03:13.739" v="1205"/>
          <ac:spMkLst>
            <pc:docMk/>
            <pc:sldMk cId="984037487" sldId="276"/>
            <ac:spMk id="15" creationId="{007B8288-68CC-4847-8419-CF535B6B7EEA}"/>
          </ac:spMkLst>
        </pc:spChg>
        <pc:spChg chg="add del">
          <ac:chgData name="Nitschelm, Charlie J" userId="S::cjn1012@wildcats.unh.edu::269cc1b6-d2f7-4da3-955c-a3382d3bf369" providerId="AD" clId="Web-{AB82DFB6-4C18-4683-A652-FA6645F30EB4}" dt="2019-01-22T00:03:13.739" v="1205"/>
          <ac:spMkLst>
            <pc:docMk/>
            <pc:sldMk cId="984037487" sldId="276"/>
            <ac:spMk id="17" creationId="{32BA8EA8-C1B6-4309-B674-F9F399B96288}"/>
          </ac:spMkLst>
        </pc:spChg>
        <pc:picChg chg="add mod ord">
          <ac:chgData name="Nitschelm, Charlie J" userId="S::cjn1012@wildcats.unh.edu::269cc1b6-d2f7-4da3-955c-a3382d3bf369" providerId="AD" clId="Web-{AB82DFB6-4C18-4683-A652-FA6645F30EB4}" dt="2019-01-22T00:03:13.786" v="1206"/>
          <ac:picMkLst>
            <pc:docMk/>
            <pc:sldMk cId="984037487" sldId="276"/>
            <ac:picMk id="4" creationId="{0A9E65FD-0D85-4BDA-A47B-783ABC6DBF16}"/>
          </ac:picMkLst>
        </pc:picChg>
        <pc:picChg chg="add mod">
          <ac:chgData name="Nitschelm, Charlie J" userId="S::cjn1012@wildcats.unh.edu::269cc1b6-d2f7-4da3-955c-a3382d3bf369" providerId="AD" clId="Web-{AB82DFB6-4C18-4683-A652-FA6645F30EB4}" dt="2019-01-22T00:03:13.786" v="1206"/>
          <ac:picMkLst>
            <pc:docMk/>
            <pc:sldMk cId="984037487" sldId="276"/>
            <ac:picMk id="6" creationId="{10C710EA-9230-4BA9-897E-EA37C79812E7}"/>
          </ac:picMkLst>
        </pc:picChg>
        <pc:picChg chg="add del">
          <ac:chgData name="Nitschelm, Charlie J" userId="S::cjn1012@wildcats.unh.edu::269cc1b6-d2f7-4da3-955c-a3382d3bf369" providerId="AD" clId="Web-{AB82DFB6-4C18-4683-A652-FA6645F30EB4}" dt="2019-01-22T00:03:13.739" v="1205"/>
          <ac:picMkLst>
            <pc:docMk/>
            <pc:sldMk cId="984037487" sldId="276"/>
            <ac:picMk id="13" creationId="{2EE1BDFD-564B-44A4-841A-50D6A8E75CB4}"/>
          </ac:picMkLst>
        </pc:picChg>
      </pc:sldChg>
      <pc:sldChg chg="addSp modSp new">
        <pc:chgData name="Nitschelm, Charlie J" userId="S::cjn1012@wildcats.unh.edu::269cc1b6-d2f7-4da3-955c-a3382d3bf369" providerId="AD" clId="Web-{AB82DFB6-4C18-4683-A652-FA6645F30EB4}" dt="2019-01-22T00:14:43.623" v="1649" actId="1076"/>
        <pc:sldMkLst>
          <pc:docMk/>
          <pc:sldMk cId="1149712057" sldId="277"/>
        </pc:sldMkLst>
        <pc:spChg chg="mod">
          <ac:chgData name="Nitschelm, Charlie J" userId="S::cjn1012@wildcats.unh.edu::269cc1b6-d2f7-4da3-955c-a3382d3bf369" providerId="AD" clId="Web-{AB82DFB6-4C18-4683-A652-FA6645F30EB4}" dt="2019-01-22T00:12:33.699" v="1595" actId="1076"/>
          <ac:spMkLst>
            <pc:docMk/>
            <pc:sldMk cId="1149712057" sldId="277"/>
            <ac:spMk id="2" creationId="{6AD96E19-3826-4177-9310-19CA3F4A8D24}"/>
          </ac:spMkLst>
        </pc:spChg>
        <pc:spChg chg="add mod">
          <ac:chgData name="Nitschelm, Charlie J" userId="S::cjn1012@wildcats.unh.edu::269cc1b6-d2f7-4da3-955c-a3382d3bf369" providerId="AD" clId="Web-{AB82DFB6-4C18-4683-A652-FA6645F30EB4}" dt="2019-01-22T00:12:40.746" v="1598" actId="14100"/>
          <ac:spMkLst>
            <pc:docMk/>
            <pc:sldMk cId="1149712057" sldId="277"/>
            <ac:spMk id="3" creationId="{EB1042EE-EF10-44E8-948C-01BE74E607B7}"/>
          </ac:spMkLst>
        </pc:spChg>
        <pc:picChg chg="add mod">
          <ac:chgData name="Nitschelm, Charlie J" userId="S::cjn1012@wildcats.unh.edu::269cc1b6-d2f7-4da3-955c-a3382d3bf369" providerId="AD" clId="Web-{AB82DFB6-4C18-4683-A652-FA6645F30EB4}" dt="2019-01-22T00:12:54.546" v="1608" actId="14100"/>
          <ac:picMkLst>
            <pc:docMk/>
            <pc:sldMk cId="1149712057" sldId="277"/>
            <ac:picMk id="4" creationId="{79EBDE4D-C52A-46E9-99E6-AF473543AFAC}"/>
          </ac:picMkLst>
        </pc:picChg>
        <pc:picChg chg="add mod">
          <ac:chgData name="Nitschelm, Charlie J" userId="S::cjn1012@wildcats.unh.edu::269cc1b6-d2f7-4da3-955c-a3382d3bf369" providerId="AD" clId="Web-{AB82DFB6-4C18-4683-A652-FA6645F30EB4}" dt="2019-01-22T00:12:47.871" v="1604" actId="1076"/>
          <ac:picMkLst>
            <pc:docMk/>
            <pc:sldMk cId="1149712057" sldId="277"/>
            <ac:picMk id="6" creationId="{19E0D962-E7BA-4B10-AA39-3BFCBB897E5A}"/>
          </ac:picMkLst>
        </pc:picChg>
        <pc:picChg chg="add mod">
          <ac:chgData name="Nitschelm, Charlie J" userId="S::cjn1012@wildcats.unh.edu::269cc1b6-d2f7-4da3-955c-a3382d3bf369" providerId="AD" clId="Web-{AB82DFB6-4C18-4683-A652-FA6645F30EB4}" dt="2019-01-22T00:14:43.623" v="1649" actId="1076"/>
          <ac:picMkLst>
            <pc:docMk/>
            <pc:sldMk cId="1149712057" sldId="277"/>
            <ac:picMk id="8" creationId="{2406BD05-8B8D-4473-8969-35258F369258}"/>
          </ac:picMkLst>
        </pc:picChg>
      </pc:sldChg>
      <pc:sldChg chg="modSp new">
        <pc:chgData name="Nitschelm, Charlie J" userId="S::cjn1012@wildcats.unh.edu::269cc1b6-d2f7-4da3-955c-a3382d3bf369" providerId="AD" clId="Web-{AB82DFB6-4C18-4683-A652-FA6645F30EB4}" dt="2019-01-22T00:14:33.826" v="1648" actId="14100"/>
        <pc:sldMkLst>
          <pc:docMk/>
          <pc:sldMk cId="3367145392" sldId="278"/>
        </pc:sldMkLst>
        <pc:spChg chg="mod">
          <ac:chgData name="Nitschelm, Charlie J" userId="S::cjn1012@wildcats.unh.edu::269cc1b6-d2f7-4da3-955c-a3382d3bf369" providerId="AD" clId="Web-{AB82DFB6-4C18-4683-A652-FA6645F30EB4}" dt="2019-01-22T00:14:33.826" v="1648" actId="14100"/>
          <ac:spMkLst>
            <pc:docMk/>
            <pc:sldMk cId="3367145392" sldId="278"/>
            <ac:spMk id="2" creationId="{ABB2CAAB-134E-4913-AB84-BC8B2E9E073A}"/>
          </ac:spMkLst>
        </pc:spChg>
      </pc:sldChg>
    </pc:docChg>
  </pc:docChgLst>
  <pc:docChgLst>
    <pc:chgData name="Collins, Thomas" userId="S::twc1001@wildcats.unh.edu::13da8975-092f-47c2-83a1-7740eda279fe" providerId="AD" clId="Web-{42763A2F-6FD6-4441-A37E-A9F2D2E6287F}"/>
    <pc:docChg chg="addSld modSld">
      <pc:chgData name="Collins, Thomas" userId="S::twc1001@wildcats.unh.edu::13da8975-092f-47c2-83a1-7740eda279fe" providerId="AD" clId="Web-{42763A2F-6FD6-4441-A37E-A9F2D2E6287F}" dt="2019-01-22T00:00:18.699" v="234" actId="1076"/>
      <pc:docMkLst>
        <pc:docMk/>
      </pc:docMkLst>
      <pc:sldChg chg="addSp delSp modSp mod setBg setClrOvrMap">
        <pc:chgData name="Collins, Thomas" userId="S::twc1001@wildcats.unh.edu::13da8975-092f-47c2-83a1-7740eda279fe" providerId="AD" clId="Web-{42763A2F-6FD6-4441-A37E-A9F2D2E6287F}" dt="2019-01-22T00:00:17.840" v="233"/>
        <pc:sldMkLst>
          <pc:docMk/>
          <pc:sldMk cId="2070419277" sldId="267"/>
        </pc:sldMkLst>
        <pc:spChg chg="mod">
          <ac:chgData name="Collins, Thomas" userId="S::twc1001@wildcats.unh.edu::13da8975-092f-47c2-83a1-7740eda279fe" providerId="AD" clId="Web-{42763A2F-6FD6-4441-A37E-A9F2D2E6287F}" dt="2019-01-22T00:00:17.840" v="233"/>
          <ac:spMkLst>
            <pc:docMk/>
            <pc:sldMk cId="2070419277" sldId="267"/>
            <ac:spMk id="2" creationId="{411E4B8C-FEBC-489E-8FC0-21667DD0B6B2}"/>
          </ac:spMkLst>
        </pc:spChg>
        <pc:spChg chg="mod">
          <ac:chgData name="Collins, Thomas" userId="S::twc1001@wildcats.unh.edu::13da8975-092f-47c2-83a1-7740eda279fe" providerId="AD" clId="Web-{42763A2F-6FD6-4441-A37E-A9F2D2E6287F}" dt="2019-01-22T00:00:17.840" v="233"/>
          <ac:spMkLst>
            <pc:docMk/>
            <pc:sldMk cId="2070419277" sldId="267"/>
            <ac:spMk id="3" creationId="{3DCD148E-DBDE-435F-A972-A58B37FFDB2B}"/>
          </ac:spMkLst>
        </pc:spChg>
        <pc:spChg chg="add del">
          <ac:chgData name="Collins, Thomas" userId="S::twc1001@wildcats.unh.edu::13da8975-092f-47c2-83a1-7740eda279fe" providerId="AD" clId="Web-{42763A2F-6FD6-4441-A37E-A9F2D2E6287F}" dt="2019-01-22T00:00:10.840" v="229"/>
          <ac:spMkLst>
            <pc:docMk/>
            <pc:sldMk cId="2070419277" sldId="267"/>
            <ac:spMk id="8" creationId="{3CD9DF72-87A3-404E-A828-84CBF11A8303}"/>
          </ac:spMkLst>
        </pc:spChg>
        <pc:spChg chg="add del">
          <ac:chgData name="Collins, Thomas" userId="S::twc1001@wildcats.unh.edu::13da8975-092f-47c2-83a1-7740eda279fe" providerId="AD" clId="Web-{42763A2F-6FD6-4441-A37E-A9F2D2E6287F}" dt="2019-01-22T00:00:09.340" v="227"/>
          <ac:spMkLst>
            <pc:docMk/>
            <pc:sldMk cId="2070419277" sldId="267"/>
            <ac:spMk id="11" creationId="{C5E6CFF1-2F42-4E10-9A97-F116F46F53FE}"/>
          </ac:spMkLst>
        </pc:spChg>
        <pc:spChg chg="add del">
          <ac:chgData name="Collins, Thomas" userId="S::twc1001@wildcats.unh.edu::13da8975-092f-47c2-83a1-7740eda279fe" providerId="AD" clId="Web-{42763A2F-6FD6-4441-A37E-A9F2D2E6287F}" dt="2019-01-22T00:00:17.840" v="233"/>
          <ac:spMkLst>
            <pc:docMk/>
            <pc:sldMk cId="2070419277" sldId="267"/>
            <ac:spMk id="12" creationId="{CF62D2A7-8207-488C-9F46-316BA81A16C8}"/>
          </ac:spMkLst>
        </pc:spChg>
        <pc:picChg chg="mod ord">
          <ac:chgData name="Collins, Thomas" userId="S::twc1001@wildcats.unh.edu::13da8975-092f-47c2-83a1-7740eda279fe" providerId="AD" clId="Web-{42763A2F-6FD6-4441-A37E-A9F2D2E6287F}" dt="2019-01-22T00:00:17.840" v="233"/>
          <ac:picMkLst>
            <pc:docMk/>
            <pc:sldMk cId="2070419277" sldId="267"/>
            <ac:picMk id="6" creationId="{625EA1CB-7C10-4B32-891C-3AE7070EFC8D}"/>
          </ac:picMkLst>
        </pc:picChg>
        <pc:picChg chg="add del">
          <ac:chgData name="Collins, Thomas" userId="S::twc1001@wildcats.unh.edu::13da8975-092f-47c2-83a1-7740eda279fe" providerId="AD" clId="Web-{42763A2F-6FD6-4441-A37E-A9F2D2E6287F}" dt="2019-01-22T00:00:13.730" v="231"/>
          <ac:picMkLst>
            <pc:docMk/>
            <pc:sldMk cId="2070419277" sldId="267"/>
            <ac:picMk id="10" creationId="{54DDEBDD-D8BD-41A6-8A0D-B00E3768B0F9}"/>
          </ac:picMkLst>
        </pc:picChg>
        <pc:cxnChg chg="add del">
          <ac:chgData name="Collins, Thomas" userId="S::twc1001@wildcats.unh.edu::13da8975-092f-47c2-83a1-7740eda279fe" providerId="AD" clId="Web-{42763A2F-6FD6-4441-A37E-A9F2D2E6287F}" dt="2019-01-22T00:00:10.840" v="229"/>
          <ac:cxnSpMkLst>
            <pc:docMk/>
            <pc:sldMk cId="2070419277" sldId="267"/>
            <ac:cxnSpMk id="9" creationId="{20E3A342-4D61-4E3F-AF90-1AB42AEB96CC}"/>
          </ac:cxnSpMkLst>
        </pc:cxnChg>
        <pc:cxnChg chg="add del">
          <ac:chgData name="Collins, Thomas" userId="S::twc1001@wildcats.unh.edu::13da8975-092f-47c2-83a1-7740eda279fe" providerId="AD" clId="Web-{42763A2F-6FD6-4441-A37E-A9F2D2E6287F}" dt="2019-01-22T00:00:09.340" v="227"/>
          <ac:cxnSpMkLst>
            <pc:docMk/>
            <pc:sldMk cId="2070419277" sldId="267"/>
            <ac:cxnSpMk id="13" creationId="{67182200-4859-4C8D-BCBB-55B245C28BA3}"/>
          </ac:cxnSpMkLst>
        </pc:cxnChg>
      </pc:sldChg>
      <pc:sldChg chg="addSp delSp modSp new mod setBg">
        <pc:chgData name="Collins, Thomas" userId="S::twc1001@wildcats.unh.edu::13da8975-092f-47c2-83a1-7740eda279fe" providerId="AD" clId="Web-{42763A2F-6FD6-4441-A37E-A9F2D2E6287F}" dt="2019-01-21T23:26:40.212" v="18"/>
        <pc:sldMkLst>
          <pc:docMk/>
          <pc:sldMk cId="2489904570" sldId="270"/>
        </pc:sldMkLst>
        <pc:spChg chg="add del mod">
          <ac:chgData name="Collins, Thomas" userId="S::twc1001@wildcats.unh.edu::13da8975-092f-47c2-83a1-7740eda279fe" providerId="AD" clId="Web-{42763A2F-6FD6-4441-A37E-A9F2D2E6287F}" dt="2019-01-21T23:25:57.315" v="11"/>
          <ac:spMkLst>
            <pc:docMk/>
            <pc:sldMk cId="2489904570" sldId="270"/>
            <ac:spMk id="4" creationId="{8A642F85-A618-4328-BC1A-4E6FB4FCED38}"/>
          </ac:spMkLst>
        </pc:spChg>
        <pc:spChg chg="add del mod">
          <ac:chgData name="Collins, Thomas" userId="S::twc1001@wildcats.unh.edu::13da8975-092f-47c2-83a1-7740eda279fe" providerId="AD" clId="Web-{42763A2F-6FD6-4441-A37E-A9F2D2E6287F}" dt="2019-01-21T23:26:19.988" v="14"/>
          <ac:spMkLst>
            <pc:docMk/>
            <pc:sldMk cId="2489904570" sldId="270"/>
            <ac:spMk id="5" creationId="{9DB18D60-EAFF-439E-BED7-A9FE54CF4275}"/>
          </ac:spMkLst>
        </pc:spChg>
        <pc:spChg chg="add del mod">
          <ac:chgData name="Collins, Thomas" userId="S::twc1001@wildcats.unh.edu::13da8975-092f-47c2-83a1-7740eda279fe" providerId="AD" clId="Web-{42763A2F-6FD6-4441-A37E-A9F2D2E6287F}" dt="2019-01-21T23:26:40.212" v="18"/>
          <ac:spMkLst>
            <pc:docMk/>
            <pc:sldMk cId="2489904570" sldId="270"/>
            <ac:spMk id="6" creationId="{2B1FB7C0-A6CF-4BC7-82A1-680871F3DCDA}"/>
          </ac:spMkLst>
        </pc:spChg>
        <pc:picChg chg="add mod modCrop">
          <ac:chgData name="Collins, Thomas" userId="S::twc1001@wildcats.unh.edu::13da8975-092f-47c2-83a1-7740eda279fe" providerId="AD" clId="Web-{42763A2F-6FD6-4441-A37E-A9F2D2E6287F}" dt="2019-01-21T23:25:24.251" v="8" actId="1076"/>
          <ac:picMkLst>
            <pc:docMk/>
            <pc:sldMk cId="2489904570" sldId="270"/>
            <ac:picMk id="2" creationId="{61A49A89-05D4-44CB-A67A-DD4B0E91FFAE}"/>
          </ac:picMkLst>
        </pc:picChg>
      </pc:sldChg>
      <pc:sldChg chg="modSp">
        <pc:chgData name="Collins, Thomas" userId="S::twc1001@wildcats.unh.edu::13da8975-092f-47c2-83a1-7740eda279fe" providerId="AD" clId="Web-{42763A2F-6FD6-4441-A37E-A9F2D2E6287F}" dt="2019-01-21T23:46:21.088" v="61" actId="1076"/>
        <pc:sldMkLst>
          <pc:docMk/>
          <pc:sldMk cId="3684229347" sldId="271"/>
        </pc:sldMkLst>
        <pc:picChg chg="mod">
          <ac:chgData name="Collins, Thomas" userId="S::twc1001@wildcats.unh.edu::13da8975-092f-47c2-83a1-7740eda279fe" providerId="AD" clId="Web-{42763A2F-6FD6-4441-A37E-A9F2D2E6287F}" dt="2019-01-21T23:46:21.088" v="61" actId="1076"/>
          <ac:picMkLst>
            <pc:docMk/>
            <pc:sldMk cId="3684229347" sldId="271"/>
            <ac:picMk id="9" creationId="{123D15DD-27C7-4006-9462-BF4480668ABE}"/>
          </ac:picMkLst>
        </pc:picChg>
      </pc:sldChg>
      <pc:sldChg chg="modSp">
        <pc:chgData name="Collins, Thomas" userId="S::twc1001@wildcats.unh.edu::13da8975-092f-47c2-83a1-7740eda279fe" providerId="AD" clId="Web-{42763A2F-6FD6-4441-A37E-A9F2D2E6287F}" dt="2019-01-21T23:28:24.008" v="20" actId="14100"/>
        <pc:sldMkLst>
          <pc:docMk/>
          <pc:sldMk cId="270115262" sldId="272"/>
        </pc:sldMkLst>
        <pc:picChg chg="mod">
          <ac:chgData name="Collins, Thomas" userId="S::twc1001@wildcats.unh.edu::13da8975-092f-47c2-83a1-7740eda279fe" providerId="AD" clId="Web-{42763A2F-6FD6-4441-A37E-A9F2D2E6287F}" dt="2019-01-21T23:28:24.008" v="20" actId="14100"/>
          <ac:picMkLst>
            <pc:docMk/>
            <pc:sldMk cId="270115262" sldId="272"/>
            <ac:picMk id="7" creationId="{4E75847F-99A3-4388-ADC3-49A64F1E3353}"/>
          </ac:picMkLst>
        </pc:picChg>
      </pc:sldChg>
      <pc:sldChg chg="addSp delSp modSp new">
        <pc:chgData name="Collins, Thomas" userId="S::twc1001@wildcats.unh.edu::13da8975-092f-47c2-83a1-7740eda279fe" providerId="AD" clId="Web-{42763A2F-6FD6-4441-A37E-A9F2D2E6287F}" dt="2019-01-21T23:37:16.993" v="32" actId="14100"/>
        <pc:sldMkLst>
          <pc:docMk/>
          <pc:sldMk cId="858094840" sldId="273"/>
        </pc:sldMkLst>
        <pc:spChg chg="add del mod">
          <ac:chgData name="Collins, Thomas" userId="S::twc1001@wildcats.unh.edu::13da8975-092f-47c2-83a1-7740eda279fe" providerId="AD" clId="Web-{42763A2F-6FD6-4441-A37E-A9F2D2E6287F}" dt="2019-01-21T23:36:19.038" v="29"/>
          <ac:spMkLst>
            <pc:docMk/>
            <pc:sldMk cId="858094840" sldId="273"/>
            <ac:spMk id="4" creationId="{1AD768D8-135F-4AB5-8E8B-9B41B2064DB4}"/>
          </ac:spMkLst>
        </pc:spChg>
        <pc:picChg chg="add mod">
          <ac:chgData name="Collins, Thomas" userId="S::twc1001@wildcats.unh.edu::13da8975-092f-47c2-83a1-7740eda279fe" providerId="AD" clId="Web-{42763A2F-6FD6-4441-A37E-A9F2D2E6287F}" dt="2019-01-21T23:37:16.993" v="32" actId="14100"/>
          <ac:picMkLst>
            <pc:docMk/>
            <pc:sldMk cId="858094840" sldId="273"/>
            <ac:picMk id="2" creationId="{5FF03FAA-81E3-4FE3-8F39-4523BE91C83F}"/>
          </ac:picMkLst>
        </pc:picChg>
      </pc:sldChg>
      <pc:sldChg chg="addSp delSp modSp">
        <pc:chgData name="Collins, Thomas" userId="S::twc1001@wildcats.unh.edu::13da8975-092f-47c2-83a1-7740eda279fe" providerId="AD" clId="Web-{42763A2F-6FD6-4441-A37E-A9F2D2E6287F}" dt="2019-01-21T23:48:44.717" v="84" actId="1076"/>
        <pc:sldMkLst>
          <pc:docMk/>
          <pc:sldMk cId="3167953456" sldId="274"/>
        </pc:sldMkLst>
        <pc:picChg chg="del">
          <ac:chgData name="Collins, Thomas" userId="S::twc1001@wildcats.unh.edu::13da8975-092f-47c2-83a1-7740eda279fe" providerId="AD" clId="Web-{42763A2F-6FD6-4441-A37E-A9F2D2E6287F}" dt="2019-01-21T23:46:37.620" v="62"/>
          <ac:picMkLst>
            <pc:docMk/>
            <pc:sldMk cId="3167953456" sldId="274"/>
            <ac:picMk id="3" creationId="{F21599BC-1B5A-4478-934F-C07F0CC7BBF2}"/>
          </ac:picMkLst>
        </pc:picChg>
        <pc:picChg chg="add mod modCrop">
          <ac:chgData name="Collins, Thomas" userId="S::twc1001@wildcats.unh.edu::13da8975-092f-47c2-83a1-7740eda279fe" providerId="AD" clId="Web-{42763A2F-6FD6-4441-A37E-A9F2D2E6287F}" dt="2019-01-21T23:48:44.717" v="84" actId="1076"/>
          <ac:picMkLst>
            <pc:docMk/>
            <pc:sldMk cId="3167953456" sldId="274"/>
            <ac:picMk id="4" creationId="{5D9FF4D7-83C9-4CDE-8680-107CC728B883}"/>
          </ac:picMkLst>
        </pc:picChg>
      </pc:sldChg>
      <pc:sldChg chg="addSp delSp modSp new">
        <pc:chgData name="Collins, Thomas" userId="S::twc1001@wildcats.unh.edu::13da8975-092f-47c2-83a1-7740eda279fe" providerId="AD" clId="Web-{42763A2F-6FD6-4441-A37E-A9F2D2E6287F}" dt="2019-01-22T00:00:18.699" v="234" actId="1076"/>
        <pc:sldMkLst>
          <pc:docMk/>
          <pc:sldMk cId="3510934638" sldId="275"/>
        </pc:sldMkLst>
        <pc:spChg chg="del mod">
          <ac:chgData name="Collins, Thomas" userId="S::twc1001@wildcats.unh.edu::13da8975-092f-47c2-83a1-7740eda279fe" providerId="AD" clId="Web-{42763A2F-6FD6-4441-A37E-A9F2D2E6287F}" dt="2019-01-21T23:54:01.995" v="220"/>
          <ac:spMkLst>
            <pc:docMk/>
            <pc:sldMk cId="3510934638" sldId="275"/>
            <ac:spMk id="2" creationId="{5E6FCB52-194B-438F-B43E-CA28D09D8A79}"/>
          </ac:spMkLst>
        </pc:spChg>
        <pc:spChg chg="mod">
          <ac:chgData name="Collins, Thomas" userId="S::twc1001@wildcats.unh.edu::13da8975-092f-47c2-83a1-7740eda279fe" providerId="AD" clId="Web-{42763A2F-6FD6-4441-A37E-A9F2D2E6287F}" dt="2019-01-21T23:54:06.558" v="221" actId="1076"/>
          <ac:spMkLst>
            <pc:docMk/>
            <pc:sldMk cId="3510934638" sldId="275"/>
            <ac:spMk id="3" creationId="{E5453916-8BE1-453C-B46A-C8A8A572FB82}"/>
          </ac:spMkLst>
        </pc:spChg>
        <pc:spChg chg="del">
          <ac:chgData name="Collins, Thomas" userId="S::twc1001@wildcats.unh.edu::13da8975-092f-47c2-83a1-7740eda279fe" providerId="AD" clId="Web-{42763A2F-6FD6-4441-A37E-A9F2D2E6287F}" dt="2019-01-21T23:51:55.834" v="155"/>
          <ac:spMkLst>
            <pc:docMk/>
            <pc:sldMk cId="3510934638" sldId="275"/>
            <ac:spMk id="4" creationId="{6065F784-75A3-45BC-939D-1D83C788B0CC}"/>
          </ac:spMkLst>
        </pc:spChg>
        <pc:spChg chg="mod">
          <ac:chgData name="Collins, Thomas" userId="S::twc1001@wildcats.unh.edu::13da8975-092f-47c2-83a1-7740eda279fe" providerId="AD" clId="Web-{42763A2F-6FD6-4441-A37E-A9F2D2E6287F}" dt="2019-01-21T23:54:15.418" v="224" actId="1076"/>
          <ac:spMkLst>
            <pc:docMk/>
            <pc:sldMk cId="3510934638" sldId="275"/>
            <ac:spMk id="5" creationId="{929E3A25-BAA8-43F2-A90C-4237E3FC4A52}"/>
          </ac:spMkLst>
        </pc:spChg>
        <pc:spChg chg="add del">
          <ac:chgData name="Collins, Thomas" userId="S::twc1001@wildcats.unh.edu::13da8975-092f-47c2-83a1-7740eda279fe" providerId="AD" clId="Web-{42763A2F-6FD6-4441-A37E-A9F2D2E6287F}" dt="2019-01-21T23:50:23.080" v="153"/>
          <ac:spMkLst>
            <pc:docMk/>
            <pc:sldMk cId="3510934638" sldId="275"/>
            <ac:spMk id="6" creationId="{63B59B5B-4818-45C4-9BDF-005A25833C47}"/>
          </ac:spMkLst>
        </pc:spChg>
        <pc:spChg chg="add mod">
          <ac:chgData name="Collins, Thomas" userId="S::twc1001@wildcats.unh.edu::13da8975-092f-47c2-83a1-7740eda279fe" providerId="AD" clId="Web-{42763A2F-6FD6-4441-A37E-A9F2D2E6287F}" dt="2019-01-21T23:54:12.621" v="223" actId="1076"/>
          <ac:spMkLst>
            <pc:docMk/>
            <pc:sldMk cId="3510934638" sldId="275"/>
            <ac:spMk id="19" creationId="{2DEC3027-E769-450E-841E-199D6838E664}"/>
          </ac:spMkLst>
        </pc:spChg>
        <pc:graphicFrameChg chg="add del mod ord modGraphic">
          <ac:chgData name="Collins, Thomas" userId="S::twc1001@wildcats.unh.edu::13da8975-092f-47c2-83a1-7740eda279fe" providerId="AD" clId="Web-{42763A2F-6FD6-4441-A37E-A9F2D2E6287F}" dt="2019-01-21T23:50:16.705" v="152"/>
          <ac:graphicFrameMkLst>
            <pc:docMk/>
            <pc:sldMk cId="3510934638" sldId="275"/>
            <ac:graphicFrameMk id="7" creationId="{D1802F7F-7276-40E3-815E-959405C8F256}"/>
          </ac:graphicFrameMkLst>
        </pc:graphicFrameChg>
        <pc:picChg chg="add mod ord">
          <ac:chgData name="Collins, Thomas" userId="S::twc1001@wildcats.unh.edu::13da8975-092f-47c2-83a1-7740eda279fe" providerId="AD" clId="Web-{42763A2F-6FD6-4441-A37E-A9F2D2E6287F}" dt="2019-01-22T00:00:18.699" v="234" actId="1076"/>
          <ac:picMkLst>
            <pc:docMk/>
            <pc:sldMk cId="3510934638" sldId="275"/>
            <ac:picMk id="15" creationId="{9E8C291A-B133-4D84-9F29-C2A331EFDFC0}"/>
          </ac:picMkLst>
        </pc:picChg>
        <pc:picChg chg="add mod ord modCrop">
          <ac:chgData name="Collins, Thomas" userId="S::twc1001@wildcats.unh.edu::13da8975-092f-47c2-83a1-7740eda279fe" providerId="AD" clId="Web-{42763A2F-6FD6-4441-A37E-A9F2D2E6287F}" dt="2019-01-21T23:54:09.308" v="222" actId="1076"/>
          <ac:picMkLst>
            <pc:docMk/>
            <pc:sldMk cId="3510934638" sldId="275"/>
            <ac:picMk id="17" creationId="{FBC80D77-007B-4881-887D-318D2259B09B}"/>
          </ac:picMkLst>
        </pc:picChg>
      </pc:sldChg>
    </pc:docChg>
  </pc:docChgLst>
  <pc:docChgLst>
    <pc:chgData name="Collins, Thomas" userId="S::twc1001@wildcats.unh.edu::13da8975-092f-47c2-83a1-7740eda279fe" providerId="AD" clId="Web-{E24C5559-AC0B-3D34-8CD6-43FCFB97B013}"/>
    <pc:docChg chg="modSld">
      <pc:chgData name="Collins, Thomas" userId="S::twc1001@wildcats.unh.edu::13da8975-092f-47c2-83a1-7740eda279fe" providerId="AD" clId="Web-{E24C5559-AC0B-3D34-8CD6-43FCFB97B013}" dt="2019-01-25T19:12:05.209" v="24"/>
      <pc:docMkLst>
        <pc:docMk/>
      </pc:docMkLst>
      <pc:sldChg chg="addSp delSp modSp">
        <pc:chgData name="Collins, Thomas" userId="S::twc1001@wildcats.unh.edu::13da8975-092f-47c2-83a1-7740eda279fe" providerId="AD" clId="Web-{E24C5559-AC0B-3D34-8CD6-43FCFB97B013}" dt="2019-01-25T19:12:05.209" v="24"/>
        <pc:sldMkLst>
          <pc:docMk/>
          <pc:sldMk cId="793806393" sldId="279"/>
        </pc:sldMkLst>
        <pc:spChg chg="add del mod">
          <ac:chgData name="Collins, Thomas" userId="S::twc1001@wildcats.unh.edu::13da8975-092f-47c2-83a1-7740eda279fe" providerId="AD" clId="Web-{E24C5559-AC0B-3D34-8CD6-43FCFB97B013}" dt="2019-01-25T19:11:23.458" v="9"/>
          <ac:spMkLst>
            <pc:docMk/>
            <pc:sldMk cId="793806393" sldId="279"/>
            <ac:spMk id="4" creationId="{8D992609-70D4-4935-B554-59790318247C}"/>
          </ac:spMkLst>
        </pc:spChg>
        <pc:spChg chg="add mod">
          <ac:chgData name="Collins, Thomas" userId="S::twc1001@wildcats.unh.edu::13da8975-092f-47c2-83a1-7740eda279fe" providerId="AD" clId="Web-{E24C5559-AC0B-3D34-8CD6-43FCFB97B013}" dt="2019-01-25T19:11:05.442" v="3" actId="1076"/>
          <ac:spMkLst>
            <pc:docMk/>
            <pc:sldMk cId="793806393" sldId="279"/>
            <ac:spMk id="6" creationId="{64A93D5E-AE4E-4212-A22C-36CF1BB620B2}"/>
          </ac:spMkLst>
        </pc:spChg>
        <pc:spChg chg="add del mod">
          <ac:chgData name="Collins, Thomas" userId="S::twc1001@wildcats.unh.edu::13da8975-092f-47c2-83a1-7740eda279fe" providerId="AD" clId="Web-{E24C5559-AC0B-3D34-8CD6-43FCFB97B013}" dt="2019-01-25T19:11:24.864" v="10"/>
          <ac:spMkLst>
            <pc:docMk/>
            <pc:sldMk cId="793806393" sldId="279"/>
            <ac:spMk id="11" creationId="{CADCC7C1-6FFD-4DBD-B5B5-6574D723D9CE}"/>
          </ac:spMkLst>
        </pc:spChg>
        <pc:spChg chg="add mod">
          <ac:chgData name="Collins, Thomas" userId="S::twc1001@wildcats.unh.edu::13da8975-092f-47c2-83a1-7740eda279fe" providerId="AD" clId="Web-{E24C5559-AC0B-3D34-8CD6-43FCFB97B013}" dt="2019-01-25T19:11:40.177" v="15" actId="1076"/>
          <ac:spMkLst>
            <pc:docMk/>
            <pc:sldMk cId="793806393" sldId="279"/>
            <ac:spMk id="13" creationId="{DE23BD7C-6F0A-48AF-B59A-99601280E74B}"/>
          </ac:spMkLst>
        </pc:spChg>
        <pc:cxnChg chg="add del mod">
          <ac:chgData name="Collins, Thomas" userId="S::twc1001@wildcats.unh.edu::13da8975-092f-47c2-83a1-7740eda279fe" providerId="AD" clId="Web-{E24C5559-AC0B-3D34-8CD6-43FCFB97B013}" dt="2019-01-25T19:12:05.209" v="24"/>
          <ac:cxnSpMkLst>
            <pc:docMk/>
            <pc:sldMk cId="793806393" sldId="279"/>
            <ac:cxnSpMk id="15" creationId="{E455F58E-39AF-4D9D-B9D2-CC3215002A94}"/>
          </ac:cxnSpMkLst>
        </pc:cxnChg>
      </pc:sldChg>
    </pc:docChg>
  </pc:docChgLst>
  <pc:docChgLst>
    <pc:chgData name="Collins, Thomas" userId="S::twc1001@wildcats.unh.edu::13da8975-092f-47c2-83a1-7740eda279fe" providerId="AD" clId="Web-{C65B1CD5-06E4-DAB3-BEF1-503F315CE51A}"/>
    <pc:docChg chg="modSld">
      <pc:chgData name="Collins, Thomas" userId="S::twc1001@wildcats.unh.edu::13da8975-092f-47c2-83a1-7740eda279fe" providerId="AD" clId="Web-{C65B1CD5-06E4-DAB3-BEF1-503F315CE51A}" dt="2019-01-24T01:17:32.354" v="1" actId="1076"/>
      <pc:docMkLst>
        <pc:docMk/>
      </pc:docMkLst>
      <pc:sldChg chg="modSp">
        <pc:chgData name="Collins, Thomas" userId="S::twc1001@wildcats.unh.edu::13da8975-092f-47c2-83a1-7740eda279fe" providerId="AD" clId="Web-{C65B1CD5-06E4-DAB3-BEF1-503F315CE51A}" dt="2019-01-24T01:17:32.354" v="1" actId="1076"/>
        <pc:sldMkLst>
          <pc:docMk/>
          <pc:sldMk cId="390315460" sldId="264"/>
        </pc:sldMkLst>
        <pc:picChg chg="mod">
          <ac:chgData name="Collins, Thomas" userId="S::twc1001@wildcats.unh.edu::13da8975-092f-47c2-83a1-7740eda279fe" providerId="AD" clId="Web-{C65B1CD5-06E4-DAB3-BEF1-503F315CE51A}" dt="2019-01-24T01:17:32.354" v="1" actId="1076"/>
          <ac:picMkLst>
            <pc:docMk/>
            <pc:sldMk cId="390315460" sldId="264"/>
            <ac:picMk id="2" creationId="{F4500A24-1C5E-4D18-92EE-90C82A131B59}"/>
          </ac:picMkLst>
        </pc:picChg>
      </pc:sldChg>
    </pc:docChg>
  </pc:docChgLst>
  <pc:docChgLst>
    <pc:chgData name="Nitschelm, Charlie J" userId="S::cjn1012@wildcats.unh.edu::269cc1b6-d2f7-4da3-955c-a3382d3bf369" providerId="AD" clId="Web-{1465BFAF-90EA-46E4-BA7E-706E7FE45BC3}"/>
    <pc:docChg chg="modSld">
      <pc:chgData name="Nitschelm, Charlie J" userId="S::cjn1012@wildcats.unh.edu::269cc1b6-d2f7-4da3-955c-a3382d3bf369" providerId="AD" clId="Web-{1465BFAF-90EA-46E4-BA7E-706E7FE45BC3}" dt="2019-01-22T14:28:08.895" v="5" actId="20577"/>
      <pc:docMkLst>
        <pc:docMk/>
      </pc:docMkLst>
      <pc:sldChg chg="modSp">
        <pc:chgData name="Nitschelm, Charlie J" userId="S::cjn1012@wildcats.unh.edu::269cc1b6-d2f7-4da3-955c-a3382d3bf369" providerId="AD" clId="Web-{1465BFAF-90EA-46E4-BA7E-706E7FE45BC3}" dt="2019-01-22T14:28:08.895" v="4" actId="20577"/>
        <pc:sldMkLst>
          <pc:docMk/>
          <pc:sldMk cId="1149712057" sldId="277"/>
        </pc:sldMkLst>
        <pc:spChg chg="mod">
          <ac:chgData name="Nitschelm, Charlie J" userId="S::cjn1012@wildcats.unh.edu::269cc1b6-d2f7-4da3-955c-a3382d3bf369" providerId="AD" clId="Web-{1465BFAF-90EA-46E4-BA7E-706E7FE45BC3}" dt="2019-01-22T14:28:08.895" v="4" actId="20577"/>
          <ac:spMkLst>
            <pc:docMk/>
            <pc:sldMk cId="1149712057" sldId="277"/>
            <ac:spMk id="3" creationId="{EB1042EE-EF10-44E8-948C-01BE74E607B7}"/>
          </ac:spMkLst>
        </pc:spChg>
      </pc:sldChg>
    </pc:docChg>
  </pc:docChgLst>
  <pc:docChgLst>
    <pc:chgData name="Nitschelm, Charlie J" userId="S::cjn1012@wildcats.unh.edu::269cc1b6-d2f7-4da3-955c-a3382d3bf369" providerId="AD" clId="Web-{1BD83D79-2D3F-82E3-D9C6-EB954CFFAD9F}"/>
    <pc:docChg chg="addSld modSld">
      <pc:chgData name="Nitschelm, Charlie J" userId="S::cjn1012@wildcats.unh.edu::269cc1b6-d2f7-4da3-955c-a3382d3bf369" providerId="AD" clId="Web-{1BD83D79-2D3F-82E3-D9C6-EB954CFFAD9F}" dt="2019-01-25T19:14:32.380" v="440" actId="1076"/>
      <pc:docMkLst>
        <pc:docMk/>
      </pc:docMkLst>
      <pc:sldChg chg="addSp delSp modSp new mod setBg">
        <pc:chgData name="Nitschelm, Charlie J" userId="S::cjn1012@wildcats.unh.edu::269cc1b6-d2f7-4da3-955c-a3382d3bf369" providerId="AD" clId="Web-{1BD83D79-2D3F-82E3-D9C6-EB954CFFAD9F}" dt="2019-01-25T19:14:32.380" v="440" actId="1076"/>
        <pc:sldMkLst>
          <pc:docMk/>
          <pc:sldMk cId="793806393" sldId="279"/>
        </pc:sldMkLst>
        <pc:spChg chg="mod">
          <ac:chgData name="Nitschelm, Charlie J" userId="S::cjn1012@wildcats.unh.edu::269cc1b6-d2f7-4da3-955c-a3382d3bf369" providerId="AD" clId="Web-{1BD83D79-2D3F-82E3-D9C6-EB954CFFAD9F}" dt="2019-01-25T19:04:13.469" v="211" actId="20577"/>
          <ac:spMkLst>
            <pc:docMk/>
            <pc:sldMk cId="793806393" sldId="279"/>
            <ac:spMk id="2" creationId="{FC848CEA-A858-4F10-B17D-A4B867DAAB88}"/>
          </ac:spMkLst>
        </pc:spChg>
        <pc:spChg chg="del">
          <ac:chgData name="Nitschelm, Charlie J" userId="S::cjn1012@wildcats.unh.edu::269cc1b6-d2f7-4da3-955c-a3382d3bf369" providerId="AD" clId="Web-{1BD83D79-2D3F-82E3-D9C6-EB954CFFAD9F}" dt="2019-01-25T18:59:52.357" v="11"/>
          <ac:spMkLst>
            <pc:docMk/>
            <pc:sldMk cId="793806393" sldId="279"/>
            <ac:spMk id="3" creationId="{46D1081F-B1AC-456C-AEA1-3F365E2C5E0A}"/>
          </ac:spMkLst>
        </pc:spChg>
        <pc:spChg chg="del">
          <ac:chgData name="Nitschelm, Charlie J" userId="S::cjn1012@wildcats.unh.edu::269cc1b6-d2f7-4da3-955c-a3382d3bf369" providerId="AD" clId="Web-{1BD83D79-2D3F-82E3-D9C6-EB954CFFAD9F}" dt="2019-01-25T19:12:00.332" v="419"/>
          <ac:spMkLst>
            <pc:docMk/>
            <pc:sldMk cId="793806393" sldId="279"/>
            <ac:spMk id="4" creationId="{8D992609-70D4-4935-B554-59790318247C}"/>
          </ac:spMkLst>
        </pc:spChg>
        <pc:spChg chg="del">
          <ac:chgData name="Nitschelm, Charlie J" userId="S::cjn1012@wildcats.unh.edu::269cc1b6-d2f7-4da3-955c-a3382d3bf369" providerId="AD" clId="Web-{1BD83D79-2D3F-82E3-D9C6-EB954CFFAD9F}" dt="2019-01-25T19:12:00.925" v="420"/>
          <ac:spMkLst>
            <pc:docMk/>
            <pc:sldMk cId="793806393" sldId="279"/>
            <ac:spMk id="6" creationId="{64A93D5E-AE4E-4212-A22C-36CF1BB620B2}"/>
          </ac:spMkLst>
        </pc:spChg>
        <pc:spChg chg="add mod">
          <ac:chgData name="Nitschelm, Charlie J" userId="S::cjn1012@wildcats.unh.edu::269cc1b6-d2f7-4da3-955c-a3382d3bf369" providerId="AD" clId="Web-{1BD83D79-2D3F-82E3-D9C6-EB954CFFAD9F}" dt="2019-01-25T19:14:20.348" v="434" actId="1076"/>
          <ac:spMkLst>
            <pc:docMk/>
            <pc:sldMk cId="793806393" sldId="279"/>
            <ac:spMk id="8" creationId="{3354CB20-CF58-410F-8BDF-707C20FC07D7}"/>
          </ac:spMkLst>
        </pc:spChg>
        <pc:spChg chg="add">
          <ac:chgData name="Nitschelm, Charlie J" userId="S::cjn1012@wildcats.unh.edu::269cc1b6-d2f7-4da3-955c-a3382d3bf369" providerId="AD" clId="Web-{1BD83D79-2D3F-82E3-D9C6-EB954CFFAD9F}" dt="2019-01-25T19:00:47.686" v="49"/>
          <ac:spMkLst>
            <pc:docMk/>
            <pc:sldMk cId="793806393" sldId="279"/>
            <ac:spMk id="9" creationId="{6753252F-4873-4F63-801D-CC719279A7D5}"/>
          </ac:spMkLst>
        </pc:spChg>
        <pc:spChg chg="add mod">
          <ac:chgData name="Nitschelm, Charlie J" userId="S::cjn1012@wildcats.unh.edu::269cc1b6-d2f7-4da3-955c-a3382d3bf369" providerId="AD" clId="Web-{1BD83D79-2D3F-82E3-D9C6-EB954CFFAD9F}" dt="2019-01-25T19:14:32.380" v="440" actId="1076"/>
          <ac:spMkLst>
            <pc:docMk/>
            <pc:sldMk cId="793806393" sldId="279"/>
            <ac:spMk id="10" creationId="{B67297EC-F107-4C3C-B8AF-5FF5BD5F487D}"/>
          </ac:spMkLst>
        </pc:spChg>
        <pc:spChg chg="del">
          <ac:chgData name="Nitschelm, Charlie J" userId="S::cjn1012@wildcats.unh.edu::269cc1b6-d2f7-4da3-955c-a3382d3bf369" providerId="AD" clId="Web-{1BD83D79-2D3F-82E3-D9C6-EB954CFFAD9F}" dt="2019-01-25T19:11:59.644" v="418"/>
          <ac:spMkLst>
            <pc:docMk/>
            <pc:sldMk cId="793806393" sldId="279"/>
            <ac:spMk id="11" creationId="{CADCC7C1-6FFD-4DBD-B5B5-6574D723D9CE}"/>
          </ac:spMkLst>
        </pc:spChg>
        <pc:spChg chg="add del">
          <ac:chgData name="Nitschelm, Charlie J" userId="S::cjn1012@wildcats.unh.edu::269cc1b6-d2f7-4da3-955c-a3382d3bf369" providerId="AD" clId="Web-{1BD83D79-2D3F-82E3-D9C6-EB954CFFAD9F}" dt="2019-01-25T19:00:47.623" v="48"/>
          <ac:spMkLst>
            <pc:docMk/>
            <pc:sldMk cId="793806393" sldId="279"/>
            <ac:spMk id="12" creationId="{A4AC5506-6312-4701-8D3C-40187889A947}"/>
          </ac:spMkLst>
        </pc:spChg>
        <pc:spChg chg="del">
          <ac:chgData name="Nitschelm, Charlie J" userId="S::cjn1012@wildcats.unh.edu::269cc1b6-d2f7-4da3-955c-a3382d3bf369" providerId="AD" clId="Web-{1BD83D79-2D3F-82E3-D9C6-EB954CFFAD9F}" dt="2019-01-25T19:11:59.144" v="417"/>
          <ac:spMkLst>
            <pc:docMk/>
            <pc:sldMk cId="793806393" sldId="279"/>
            <ac:spMk id="13" creationId="{DE23BD7C-6F0A-48AF-B59A-99601280E74B}"/>
          </ac:spMkLst>
        </pc:spChg>
        <pc:spChg chg="add">
          <ac:chgData name="Nitschelm, Charlie J" userId="S::cjn1012@wildcats.unh.edu::269cc1b6-d2f7-4da3-955c-a3382d3bf369" providerId="AD" clId="Web-{1BD83D79-2D3F-82E3-D9C6-EB954CFFAD9F}" dt="2019-01-25T19:00:47.686" v="49"/>
          <ac:spMkLst>
            <pc:docMk/>
            <pc:sldMk cId="793806393" sldId="279"/>
            <ac:spMk id="14" creationId="{047C8CCB-F95D-4249-92DD-651249D3535A}"/>
          </ac:spMkLst>
        </pc:spChg>
        <pc:graphicFrameChg chg="add del mod modGraphic">
          <ac:chgData name="Nitschelm, Charlie J" userId="S::cjn1012@wildcats.unh.edu::269cc1b6-d2f7-4da3-955c-a3382d3bf369" providerId="AD" clId="Web-{1BD83D79-2D3F-82E3-D9C6-EB954CFFAD9F}" dt="2019-01-25T19:00:35.951" v="43"/>
          <ac:graphicFrameMkLst>
            <pc:docMk/>
            <pc:sldMk cId="793806393" sldId="279"/>
            <ac:graphicFrameMk id="5" creationId="{D00F6D7E-EA54-48BB-A094-869F01B0FD4E}"/>
          </ac:graphicFrameMkLst>
        </pc:graphicFrameChg>
        <pc:graphicFrameChg chg="add mod modGraphic">
          <ac:chgData name="Nitschelm, Charlie J" userId="S::cjn1012@wildcats.unh.edu::269cc1b6-d2f7-4da3-955c-a3382d3bf369" providerId="AD" clId="Web-{1BD83D79-2D3F-82E3-D9C6-EB954CFFAD9F}" dt="2019-01-25T19:14:11.442" v="424" actId="1076"/>
          <ac:graphicFrameMkLst>
            <pc:docMk/>
            <pc:sldMk cId="793806393" sldId="279"/>
            <ac:graphicFrameMk id="7" creationId="{7DFC82A6-A357-4E7B-A290-B528EF9734DA}"/>
          </ac:graphicFrameMkLst>
        </pc:graphicFrameChg>
        <pc:cxnChg chg="del">
          <ac:chgData name="Nitschelm, Charlie J" userId="S::cjn1012@wildcats.unh.edu::269cc1b6-d2f7-4da3-955c-a3382d3bf369" providerId="AD" clId="Web-{1BD83D79-2D3F-82E3-D9C6-EB954CFFAD9F}" dt="2019-01-25T19:12:02.863" v="421"/>
          <ac:cxnSpMkLst>
            <pc:docMk/>
            <pc:sldMk cId="793806393" sldId="279"/>
            <ac:cxnSpMk id="15" creationId="{E455F58E-39AF-4D9D-B9D2-CC3215002A9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BACE16-1C0E-4630-85AB-B1A743E5E438}" type="datetimeFigureOut">
              <a:rPr lang="en-US"/>
              <a:t>1/28/19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1B71B4-B6DC-4026-9DEF-CF2349316753}" type="slidenum">
              <a:rPr lang="en-US"/>
              <a:t>‹#›</a:t>
            </a:fld>
            <a:endParaRPr lang="en-US"/>
          </a:p>
        </p:txBody>
      </p:sp>
    </p:spTree>
    <p:extLst>
      <p:ext uri="{BB962C8B-B14F-4D97-AF65-F5344CB8AC3E}">
        <p14:creationId xmlns:p14="http://schemas.microsoft.com/office/powerpoint/2010/main" val="524926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B71B4-B6DC-4026-9DEF-CF2349316753}" type="slidenum">
              <a:rPr lang="en-US" smtClean="0"/>
              <a:t>8</a:t>
            </a:fld>
            <a:endParaRPr lang="en-US"/>
          </a:p>
        </p:txBody>
      </p:sp>
    </p:spTree>
    <p:extLst>
      <p:ext uri="{BB962C8B-B14F-4D97-AF65-F5344CB8AC3E}">
        <p14:creationId xmlns:p14="http://schemas.microsoft.com/office/powerpoint/2010/main" val="134456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F1B71B4-B6DC-4026-9DEF-CF2349316753}" type="slidenum">
              <a:rPr lang="en-US"/>
              <a:t>17</a:t>
            </a:fld>
            <a:endParaRPr lang="en-US"/>
          </a:p>
        </p:txBody>
      </p:sp>
    </p:spTree>
    <p:extLst>
      <p:ext uri="{BB962C8B-B14F-4D97-AF65-F5344CB8AC3E}">
        <p14:creationId xmlns:p14="http://schemas.microsoft.com/office/powerpoint/2010/main" val="2458404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CEF95-223D-4DA7-AA9F-2EFC3641C8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481162-9B22-4A98-AC61-12294DDC12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913126-07B7-47EB-AB27-7DE6A22E623C}"/>
              </a:ext>
            </a:extLst>
          </p:cNvPr>
          <p:cNvSpPr>
            <a:spLocks noGrp="1"/>
          </p:cNvSpPr>
          <p:nvPr>
            <p:ph type="dt" sz="half" idx="10"/>
          </p:nvPr>
        </p:nvSpPr>
        <p:spPr/>
        <p:txBody>
          <a:bodyPr/>
          <a:lstStyle/>
          <a:p>
            <a:fld id="{99C510D7-17B2-4EA6-9CA3-AA8A17B3566A}" type="datetimeFigureOut">
              <a:rPr lang="en-US" smtClean="0"/>
              <a:t>1/28/19</a:t>
            </a:fld>
            <a:endParaRPr lang="en-US"/>
          </a:p>
        </p:txBody>
      </p:sp>
      <p:sp>
        <p:nvSpPr>
          <p:cNvPr id="5" name="Footer Placeholder 4">
            <a:extLst>
              <a:ext uri="{FF2B5EF4-FFF2-40B4-BE49-F238E27FC236}">
                <a16:creationId xmlns:a16="http://schemas.microsoft.com/office/drawing/2014/main" id="{A404ADC2-BE49-4432-96F8-56FB6671E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C70E30-18C0-4923-A2D1-759D06AE1D48}"/>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827805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9186C-7E8D-44CA-88D5-732050EA8B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5EFF9B-D6F8-434A-B0B5-0E7DBD12E3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2FFCB-AA46-4EEA-867F-F5A186EDE7AA}"/>
              </a:ext>
            </a:extLst>
          </p:cNvPr>
          <p:cNvSpPr>
            <a:spLocks noGrp="1"/>
          </p:cNvSpPr>
          <p:nvPr>
            <p:ph type="dt" sz="half" idx="10"/>
          </p:nvPr>
        </p:nvSpPr>
        <p:spPr/>
        <p:txBody>
          <a:bodyPr/>
          <a:lstStyle/>
          <a:p>
            <a:fld id="{99C510D7-17B2-4EA6-9CA3-AA8A17B3566A}" type="datetimeFigureOut">
              <a:rPr lang="en-US" smtClean="0"/>
              <a:t>1/28/19</a:t>
            </a:fld>
            <a:endParaRPr lang="en-US"/>
          </a:p>
        </p:txBody>
      </p:sp>
      <p:sp>
        <p:nvSpPr>
          <p:cNvPr id="5" name="Footer Placeholder 4">
            <a:extLst>
              <a:ext uri="{FF2B5EF4-FFF2-40B4-BE49-F238E27FC236}">
                <a16:creationId xmlns:a16="http://schemas.microsoft.com/office/drawing/2014/main" id="{C761411E-2045-42F0-810D-6DC1569EB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885E67-453E-4D93-B974-B9773CCE3465}"/>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300946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EFE3B4-4AC1-40CB-8171-BCEC5E2C95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1B2FFE-44F9-4450-8DC4-6688D61EFCA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C6AF38-692D-4462-AD03-8362AE94D1A1}"/>
              </a:ext>
            </a:extLst>
          </p:cNvPr>
          <p:cNvSpPr>
            <a:spLocks noGrp="1"/>
          </p:cNvSpPr>
          <p:nvPr>
            <p:ph type="dt" sz="half" idx="10"/>
          </p:nvPr>
        </p:nvSpPr>
        <p:spPr/>
        <p:txBody>
          <a:bodyPr/>
          <a:lstStyle/>
          <a:p>
            <a:fld id="{99C510D7-17B2-4EA6-9CA3-AA8A17B3566A}" type="datetimeFigureOut">
              <a:rPr lang="en-US" smtClean="0"/>
              <a:t>1/28/19</a:t>
            </a:fld>
            <a:endParaRPr lang="en-US"/>
          </a:p>
        </p:txBody>
      </p:sp>
      <p:sp>
        <p:nvSpPr>
          <p:cNvPr id="5" name="Footer Placeholder 4">
            <a:extLst>
              <a:ext uri="{FF2B5EF4-FFF2-40B4-BE49-F238E27FC236}">
                <a16:creationId xmlns:a16="http://schemas.microsoft.com/office/drawing/2014/main" id="{8BFC3AAD-1705-412E-9ED7-701495D47C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1109A-1CB7-4DAE-8393-D245E1AA28BB}"/>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201334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4AEE-377D-48AD-86DE-3208A5125F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CF5135-5A5F-4DAC-AC84-C55C5BFCCC1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33E5C-4558-474F-9585-E3E9EB4178B1}"/>
              </a:ext>
            </a:extLst>
          </p:cNvPr>
          <p:cNvSpPr>
            <a:spLocks noGrp="1"/>
          </p:cNvSpPr>
          <p:nvPr>
            <p:ph type="dt" sz="half" idx="10"/>
          </p:nvPr>
        </p:nvSpPr>
        <p:spPr/>
        <p:txBody>
          <a:bodyPr/>
          <a:lstStyle/>
          <a:p>
            <a:fld id="{99C510D7-17B2-4EA6-9CA3-AA8A17B3566A}" type="datetimeFigureOut">
              <a:rPr lang="en-US" smtClean="0"/>
              <a:t>1/28/19</a:t>
            </a:fld>
            <a:endParaRPr lang="en-US"/>
          </a:p>
        </p:txBody>
      </p:sp>
      <p:sp>
        <p:nvSpPr>
          <p:cNvPr id="5" name="Footer Placeholder 4">
            <a:extLst>
              <a:ext uri="{FF2B5EF4-FFF2-40B4-BE49-F238E27FC236}">
                <a16:creationId xmlns:a16="http://schemas.microsoft.com/office/drawing/2014/main" id="{022CA74F-1D6F-496D-9E1C-EEBE27566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B4FC47-A638-4EA2-8342-2D4F86A90326}"/>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2593077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ECEA-2528-4728-942F-478B006A80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2C53EC-880A-4594-A482-C1AF04667D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F8C7261-4F0C-4E5F-B020-539D045A3264}"/>
              </a:ext>
            </a:extLst>
          </p:cNvPr>
          <p:cNvSpPr>
            <a:spLocks noGrp="1"/>
          </p:cNvSpPr>
          <p:nvPr>
            <p:ph type="dt" sz="half" idx="10"/>
          </p:nvPr>
        </p:nvSpPr>
        <p:spPr/>
        <p:txBody>
          <a:bodyPr/>
          <a:lstStyle/>
          <a:p>
            <a:fld id="{99C510D7-17B2-4EA6-9CA3-AA8A17B3566A}" type="datetimeFigureOut">
              <a:rPr lang="en-US" smtClean="0"/>
              <a:t>1/28/19</a:t>
            </a:fld>
            <a:endParaRPr lang="en-US"/>
          </a:p>
        </p:txBody>
      </p:sp>
      <p:sp>
        <p:nvSpPr>
          <p:cNvPr id="5" name="Footer Placeholder 4">
            <a:extLst>
              <a:ext uri="{FF2B5EF4-FFF2-40B4-BE49-F238E27FC236}">
                <a16:creationId xmlns:a16="http://schemas.microsoft.com/office/drawing/2014/main" id="{F3E23A1E-8C38-4776-9C93-5E04B1813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7465A-95DC-4534-9824-1FFB3993277B}"/>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3084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1718-A6EF-4884-8BED-D0F0E3640B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38AD7A-80AF-4BED-95AA-D7BC21A1E0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08CB8B-19C1-4136-9BC1-1024650519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07F4E8-CD3C-410A-9F82-376AD896CA40}"/>
              </a:ext>
            </a:extLst>
          </p:cNvPr>
          <p:cNvSpPr>
            <a:spLocks noGrp="1"/>
          </p:cNvSpPr>
          <p:nvPr>
            <p:ph type="dt" sz="half" idx="10"/>
          </p:nvPr>
        </p:nvSpPr>
        <p:spPr/>
        <p:txBody>
          <a:bodyPr/>
          <a:lstStyle/>
          <a:p>
            <a:fld id="{99C510D7-17B2-4EA6-9CA3-AA8A17B3566A}" type="datetimeFigureOut">
              <a:rPr lang="en-US" smtClean="0"/>
              <a:t>1/28/19</a:t>
            </a:fld>
            <a:endParaRPr lang="en-US"/>
          </a:p>
        </p:txBody>
      </p:sp>
      <p:sp>
        <p:nvSpPr>
          <p:cNvPr id="6" name="Footer Placeholder 5">
            <a:extLst>
              <a:ext uri="{FF2B5EF4-FFF2-40B4-BE49-F238E27FC236}">
                <a16:creationId xmlns:a16="http://schemas.microsoft.com/office/drawing/2014/main" id="{93479FFD-0A77-4254-90B7-C401E17866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F31D86-B42B-4830-AC3A-F25BDCA80711}"/>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616951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2AA6E-C5BA-40FC-9EC7-A482F409C4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7B3967-59EF-4824-9F87-905CC20987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13043E-0D98-4991-BBA4-6ED1B61BDDF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316798-B093-456E-B2E9-904576376D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1B7BD5-6930-498A-AACB-F79122619BB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B18E92-AE72-41EE-9779-8BA968E58372}"/>
              </a:ext>
            </a:extLst>
          </p:cNvPr>
          <p:cNvSpPr>
            <a:spLocks noGrp="1"/>
          </p:cNvSpPr>
          <p:nvPr>
            <p:ph type="dt" sz="half" idx="10"/>
          </p:nvPr>
        </p:nvSpPr>
        <p:spPr/>
        <p:txBody>
          <a:bodyPr/>
          <a:lstStyle/>
          <a:p>
            <a:fld id="{99C510D7-17B2-4EA6-9CA3-AA8A17B3566A}" type="datetimeFigureOut">
              <a:rPr lang="en-US" smtClean="0"/>
              <a:t>1/28/19</a:t>
            </a:fld>
            <a:endParaRPr lang="en-US"/>
          </a:p>
        </p:txBody>
      </p:sp>
      <p:sp>
        <p:nvSpPr>
          <p:cNvPr id="8" name="Footer Placeholder 7">
            <a:extLst>
              <a:ext uri="{FF2B5EF4-FFF2-40B4-BE49-F238E27FC236}">
                <a16:creationId xmlns:a16="http://schemas.microsoft.com/office/drawing/2014/main" id="{971CDCE8-8E15-4CEF-B962-E784E4C9CD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F20E83-211A-4752-8DCC-57B5DEBC9B4B}"/>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2001452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2677D-DEC7-4798-A44C-616545B0C9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B04A8E-6232-45B6-B932-942129D6298D}"/>
              </a:ext>
            </a:extLst>
          </p:cNvPr>
          <p:cNvSpPr>
            <a:spLocks noGrp="1"/>
          </p:cNvSpPr>
          <p:nvPr>
            <p:ph type="dt" sz="half" idx="10"/>
          </p:nvPr>
        </p:nvSpPr>
        <p:spPr/>
        <p:txBody>
          <a:bodyPr/>
          <a:lstStyle/>
          <a:p>
            <a:fld id="{99C510D7-17B2-4EA6-9CA3-AA8A17B3566A}" type="datetimeFigureOut">
              <a:rPr lang="en-US" smtClean="0"/>
              <a:t>1/28/19</a:t>
            </a:fld>
            <a:endParaRPr lang="en-US"/>
          </a:p>
        </p:txBody>
      </p:sp>
      <p:sp>
        <p:nvSpPr>
          <p:cNvPr id="4" name="Footer Placeholder 3">
            <a:extLst>
              <a:ext uri="{FF2B5EF4-FFF2-40B4-BE49-F238E27FC236}">
                <a16:creationId xmlns:a16="http://schemas.microsoft.com/office/drawing/2014/main" id="{A6F3FC0A-6A33-41F2-967C-12306275DB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9B7526-90DE-45DE-820B-F83874D358C9}"/>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1615267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2824C-DB1D-4759-8277-C40C87FD029A}"/>
              </a:ext>
            </a:extLst>
          </p:cNvPr>
          <p:cNvSpPr>
            <a:spLocks noGrp="1"/>
          </p:cNvSpPr>
          <p:nvPr>
            <p:ph type="dt" sz="half" idx="10"/>
          </p:nvPr>
        </p:nvSpPr>
        <p:spPr/>
        <p:txBody>
          <a:bodyPr/>
          <a:lstStyle/>
          <a:p>
            <a:fld id="{99C510D7-17B2-4EA6-9CA3-AA8A17B3566A}" type="datetimeFigureOut">
              <a:rPr lang="en-US" smtClean="0"/>
              <a:t>1/28/19</a:t>
            </a:fld>
            <a:endParaRPr lang="en-US"/>
          </a:p>
        </p:txBody>
      </p:sp>
      <p:sp>
        <p:nvSpPr>
          <p:cNvPr id="3" name="Footer Placeholder 2">
            <a:extLst>
              <a:ext uri="{FF2B5EF4-FFF2-40B4-BE49-F238E27FC236}">
                <a16:creationId xmlns:a16="http://schemas.microsoft.com/office/drawing/2014/main" id="{B55B845C-0A85-41AE-98F7-5FAFBC9945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92F3FC-AB82-47E1-84AC-6B06E4FFC398}"/>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839015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2B104-44A4-4C6A-834B-C4D1B247B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FFD7B0-C510-4F44-99DA-3BCF5C9634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7693F0-CE2C-4B09-88E9-46E64C8DEC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0280DD-E32A-454C-ADE3-F0DBDB38F25D}"/>
              </a:ext>
            </a:extLst>
          </p:cNvPr>
          <p:cNvSpPr>
            <a:spLocks noGrp="1"/>
          </p:cNvSpPr>
          <p:nvPr>
            <p:ph type="dt" sz="half" idx="10"/>
          </p:nvPr>
        </p:nvSpPr>
        <p:spPr/>
        <p:txBody>
          <a:bodyPr/>
          <a:lstStyle/>
          <a:p>
            <a:fld id="{99C510D7-17B2-4EA6-9CA3-AA8A17B3566A}" type="datetimeFigureOut">
              <a:rPr lang="en-US" smtClean="0"/>
              <a:t>1/28/19</a:t>
            </a:fld>
            <a:endParaRPr lang="en-US"/>
          </a:p>
        </p:txBody>
      </p:sp>
      <p:sp>
        <p:nvSpPr>
          <p:cNvPr id="6" name="Footer Placeholder 5">
            <a:extLst>
              <a:ext uri="{FF2B5EF4-FFF2-40B4-BE49-F238E27FC236}">
                <a16:creationId xmlns:a16="http://schemas.microsoft.com/office/drawing/2014/main" id="{02AA6D7B-006B-40CE-A088-2EAAD48908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7F38F4-230E-4335-9784-B003B23B30E2}"/>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4039005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24E0-9966-4AE1-8C0F-77884E24E6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D90907-10D2-494E-AEB2-2FDF277A14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6FA492-46A0-400D-82F8-AB3E586DB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13CD2AF-50B2-4300-9143-9B1883A49E1B}"/>
              </a:ext>
            </a:extLst>
          </p:cNvPr>
          <p:cNvSpPr>
            <a:spLocks noGrp="1"/>
          </p:cNvSpPr>
          <p:nvPr>
            <p:ph type="dt" sz="half" idx="10"/>
          </p:nvPr>
        </p:nvSpPr>
        <p:spPr/>
        <p:txBody>
          <a:bodyPr/>
          <a:lstStyle/>
          <a:p>
            <a:fld id="{99C510D7-17B2-4EA6-9CA3-AA8A17B3566A}" type="datetimeFigureOut">
              <a:rPr lang="en-US" smtClean="0"/>
              <a:t>1/28/19</a:t>
            </a:fld>
            <a:endParaRPr lang="en-US"/>
          </a:p>
        </p:txBody>
      </p:sp>
      <p:sp>
        <p:nvSpPr>
          <p:cNvPr id="6" name="Footer Placeholder 5">
            <a:extLst>
              <a:ext uri="{FF2B5EF4-FFF2-40B4-BE49-F238E27FC236}">
                <a16:creationId xmlns:a16="http://schemas.microsoft.com/office/drawing/2014/main" id="{285EA574-EE3A-4749-A520-E9D9B4C6A4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A01F2F-4F18-4A03-B480-9282EA6095B9}"/>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1304243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E1168-B75D-41D0-9A73-8174B76D16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643CF9-4CDE-4DEF-9BB3-95FC1792E0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4CD3FF-3EDE-47BA-A672-8358BCC49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510D7-17B2-4EA6-9CA3-AA8A17B3566A}" type="datetimeFigureOut">
              <a:rPr lang="en-US" smtClean="0"/>
              <a:t>1/28/19</a:t>
            </a:fld>
            <a:endParaRPr lang="en-US"/>
          </a:p>
        </p:txBody>
      </p:sp>
      <p:sp>
        <p:nvSpPr>
          <p:cNvPr id="5" name="Footer Placeholder 4">
            <a:extLst>
              <a:ext uri="{FF2B5EF4-FFF2-40B4-BE49-F238E27FC236}">
                <a16:creationId xmlns:a16="http://schemas.microsoft.com/office/drawing/2014/main" id="{428DFCD3-5E07-4DD7-9B66-B793028BE2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43BC25-2969-4FCE-B11B-767D08DF83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D5FB52-EF68-423C-A080-169550F101FE}" type="slidenum">
              <a:rPr lang="en-US" smtClean="0"/>
              <a:t>‹#›</a:t>
            </a:fld>
            <a:endParaRPr lang="en-US"/>
          </a:p>
        </p:txBody>
      </p:sp>
    </p:spTree>
    <p:extLst>
      <p:ext uri="{BB962C8B-B14F-4D97-AF65-F5344CB8AC3E}">
        <p14:creationId xmlns:p14="http://schemas.microsoft.com/office/powerpoint/2010/main" val="2801864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hyperlink" Target="http://aroni_Propellant_Kit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youtube.com/watch?v=l3QVM1bIWs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37901"/>
            <a:ext cx="9144000" cy="1016538"/>
          </a:xfrm>
        </p:spPr>
        <p:txBody>
          <a:bodyPr>
            <a:noAutofit/>
          </a:bodyPr>
          <a:lstStyle/>
          <a:p>
            <a:r>
              <a:rPr lang="en-US" sz="8800" dirty="0"/>
              <a:t>UNH SEDS</a:t>
            </a:r>
          </a:p>
        </p:txBody>
      </p:sp>
      <p:sp>
        <p:nvSpPr>
          <p:cNvPr id="3" name="Subtitle 2"/>
          <p:cNvSpPr>
            <a:spLocks noGrp="1"/>
          </p:cNvSpPr>
          <p:nvPr>
            <p:ph type="subTitle" idx="1"/>
          </p:nvPr>
        </p:nvSpPr>
        <p:spPr>
          <a:xfrm>
            <a:off x="1524000" y="5581666"/>
            <a:ext cx="9144000" cy="1064231"/>
          </a:xfrm>
        </p:spPr>
        <p:txBody>
          <a:bodyPr/>
          <a:lstStyle/>
          <a:p>
            <a:r>
              <a:rPr lang="en-US" dirty="0"/>
              <a:t>CEPS Engineering Organization</a:t>
            </a:r>
          </a:p>
          <a:p>
            <a:r>
              <a:rPr lang="en-US" dirty="0"/>
              <a:t>High Power Rocketry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229" y="1683748"/>
            <a:ext cx="3333542" cy="344147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2916864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B772AC-0A8D-435C-8F76-254E1535FAA1}"/>
              </a:ext>
            </a:extLst>
          </p:cNvPr>
          <p:cNvPicPr>
            <a:picLocks noChangeAspect="1"/>
          </p:cNvPicPr>
          <p:nvPr/>
        </p:nvPicPr>
        <p:blipFill rotWithShape="1">
          <a:blip r:embed="rId2"/>
          <a:srcRect t="62446" b="3010"/>
          <a:stretch/>
        </p:blipFill>
        <p:spPr>
          <a:xfrm>
            <a:off x="5606979" y="1241693"/>
            <a:ext cx="5720481" cy="3346327"/>
          </a:xfrm>
          <a:prstGeom prst="rect">
            <a:avLst/>
          </a:prstGeom>
        </p:spPr>
      </p:pic>
      <p:pic>
        <p:nvPicPr>
          <p:cNvPr id="4" name="Picture 3">
            <a:extLst>
              <a:ext uri="{FF2B5EF4-FFF2-40B4-BE49-F238E27FC236}">
                <a16:creationId xmlns:a16="http://schemas.microsoft.com/office/drawing/2014/main" id="{65CA4D61-D089-4CAF-A9B5-A56C7AED7C49}"/>
              </a:ext>
            </a:extLst>
          </p:cNvPr>
          <p:cNvPicPr>
            <a:picLocks noChangeAspect="1"/>
          </p:cNvPicPr>
          <p:nvPr/>
        </p:nvPicPr>
        <p:blipFill rotWithShape="1">
          <a:blip r:embed="rId2"/>
          <a:srcRect t="12048" b="35510"/>
          <a:stretch/>
        </p:blipFill>
        <p:spPr>
          <a:xfrm rot="-60000">
            <a:off x="713981" y="1101292"/>
            <a:ext cx="4610831" cy="4103632"/>
          </a:xfrm>
          <a:prstGeom prst="rect">
            <a:avLst/>
          </a:prstGeom>
        </p:spPr>
      </p:pic>
      <p:pic>
        <p:nvPicPr>
          <p:cNvPr id="2" name="Picture 1">
            <a:extLst>
              <a:ext uri="{FF2B5EF4-FFF2-40B4-BE49-F238E27FC236}">
                <a16:creationId xmlns:a16="http://schemas.microsoft.com/office/drawing/2014/main" id="{6F4A3B9C-BC74-4C99-A014-4C1EC5CC07E7}"/>
              </a:ext>
            </a:extLst>
          </p:cNvPr>
          <p:cNvPicPr>
            <a:picLocks noChangeAspect="1"/>
          </p:cNvPicPr>
          <p:nvPr/>
        </p:nvPicPr>
        <p:blipFill rotWithShape="1">
          <a:blip r:embed="rId3"/>
          <a:srcRect l="40334" t="56250" r="41562" b="38611"/>
          <a:stretch/>
        </p:blipFill>
        <p:spPr>
          <a:xfrm>
            <a:off x="4306234" y="489839"/>
            <a:ext cx="3579532" cy="571531"/>
          </a:xfrm>
          <a:prstGeom prst="rect">
            <a:avLst/>
          </a:prstGeom>
        </p:spPr>
      </p:pic>
      <p:sp>
        <p:nvSpPr>
          <p:cNvPr id="5" name="TextBox 4">
            <a:extLst>
              <a:ext uri="{FF2B5EF4-FFF2-40B4-BE49-F238E27FC236}">
                <a16:creationId xmlns:a16="http://schemas.microsoft.com/office/drawing/2014/main" id="{1A475613-C27E-F345-9280-97186C885858}"/>
              </a:ext>
            </a:extLst>
          </p:cNvPr>
          <p:cNvSpPr txBox="1"/>
          <p:nvPr/>
        </p:nvSpPr>
        <p:spPr>
          <a:xfrm>
            <a:off x="5829300" y="5414963"/>
            <a:ext cx="3714750" cy="1200329"/>
          </a:xfrm>
          <a:prstGeom prst="rect">
            <a:avLst/>
          </a:prstGeom>
          <a:noFill/>
        </p:spPr>
        <p:txBody>
          <a:bodyPr wrap="square" rtlCol="0">
            <a:spAutoFit/>
          </a:bodyPr>
          <a:lstStyle/>
          <a:p>
            <a:r>
              <a:rPr lang="en-US" sz="2400" dirty="0"/>
              <a:t>Note: We don’t plan to dig or include that part of the design.</a:t>
            </a:r>
          </a:p>
        </p:txBody>
      </p:sp>
    </p:spTree>
    <p:extLst>
      <p:ext uri="{BB962C8B-B14F-4D97-AF65-F5344CB8AC3E}">
        <p14:creationId xmlns:p14="http://schemas.microsoft.com/office/powerpoint/2010/main" val="210876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CFE09A-7359-41E1-A175-C380A00C5D3B}"/>
              </a:ext>
            </a:extLst>
          </p:cNvPr>
          <p:cNvPicPr>
            <a:picLocks noChangeAspect="1"/>
          </p:cNvPicPr>
          <p:nvPr/>
        </p:nvPicPr>
        <p:blipFill rotWithShape="1">
          <a:blip r:embed="rId2"/>
          <a:srcRect b="36487"/>
          <a:stretch/>
        </p:blipFill>
        <p:spPr>
          <a:xfrm>
            <a:off x="963420" y="341914"/>
            <a:ext cx="4821783" cy="5307453"/>
          </a:xfrm>
          <a:prstGeom prst="rect">
            <a:avLst/>
          </a:prstGeom>
        </p:spPr>
      </p:pic>
      <p:pic>
        <p:nvPicPr>
          <p:cNvPr id="3" name="Picture 2">
            <a:extLst>
              <a:ext uri="{FF2B5EF4-FFF2-40B4-BE49-F238E27FC236}">
                <a16:creationId xmlns:a16="http://schemas.microsoft.com/office/drawing/2014/main" id="{BF74B35D-71B8-4584-960A-F97708CC60CE}"/>
              </a:ext>
            </a:extLst>
          </p:cNvPr>
          <p:cNvPicPr>
            <a:picLocks noChangeAspect="1"/>
          </p:cNvPicPr>
          <p:nvPr/>
        </p:nvPicPr>
        <p:blipFill rotWithShape="1">
          <a:blip r:embed="rId3"/>
          <a:srcRect t="63513"/>
          <a:stretch/>
        </p:blipFill>
        <p:spPr>
          <a:xfrm>
            <a:off x="6096000" y="2105025"/>
            <a:ext cx="4821783" cy="3048985"/>
          </a:xfrm>
          <a:prstGeom prst="rect">
            <a:avLst/>
          </a:prstGeom>
        </p:spPr>
      </p:pic>
    </p:spTree>
    <p:extLst>
      <p:ext uri="{BB962C8B-B14F-4D97-AF65-F5344CB8AC3E}">
        <p14:creationId xmlns:p14="http://schemas.microsoft.com/office/powerpoint/2010/main" val="3581391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848CEA-A858-4F10-B17D-A4B867DAAB88}"/>
              </a:ext>
            </a:extLst>
          </p:cNvPr>
          <p:cNvSpPr>
            <a:spLocks noGrp="1"/>
          </p:cNvSpPr>
          <p:nvPr>
            <p:ph type="ctr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a:solidFill>
                  <a:srgbClr val="FFFFFF"/>
                </a:solidFill>
              </a:rPr>
              <a:t>Initial Building Costs</a:t>
            </a:r>
            <a:endParaRPr lang="en-US" sz="2600" kern="1200">
              <a:solidFill>
                <a:srgbClr val="FFFFFF"/>
              </a:solidFill>
              <a:latin typeface="+mj-lt"/>
              <a:ea typeface="+mj-ea"/>
              <a:cs typeface="+mj-cs"/>
            </a:endParaRPr>
          </a:p>
        </p:txBody>
      </p:sp>
      <p:graphicFrame>
        <p:nvGraphicFramePr>
          <p:cNvPr id="7" name="Table 6">
            <a:extLst>
              <a:ext uri="{FF2B5EF4-FFF2-40B4-BE49-F238E27FC236}">
                <a16:creationId xmlns:a16="http://schemas.microsoft.com/office/drawing/2014/main" id="{7DFC82A6-A357-4E7B-A290-B528EF9734DA}"/>
              </a:ext>
            </a:extLst>
          </p:cNvPr>
          <p:cNvGraphicFramePr>
            <a:graphicFrameLocks noGrp="1"/>
          </p:cNvGraphicFramePr>
          <p:nvPr>
            <p:extLst>
              <p:ext uri="{D42A27DB-BD31-4B8C-83A1-F6EECF244321}">
                <p14:modId xmlns:p14="http://schemas.microsoft.com/office/powerpoint/2010/main" val="3930856714"/>
              </p:ext>
            </p:extLst>
          </p:nvPr>
        </p:nvGraphicFramePr>
        <p:xfrm>
          <a:off x="4426857" y="498928"/>
          <a:ext cx="2920481" cy="3352724"/>
        </p:xfrm>
        <a:graphic>
          <a:graphicData uri="http://schemas.openxmlformats.org/drawingml/2006/table">
            <a:tbl>
              <a:tblPr firstRow="1" bandRow="1">
                <a:tableStyleId>{9D7B26C5-4107-4FEC-AEDC-1716B250A1EF}</a:tableStyleId>
              </a:tblPr>
              <a:tblGrid>
                <a:gridCol w="2920481">
                  <a:extLst>
                    <a:ext uri="{9D8B030D-6E8A-4147-A177-3AD203B41FA5}">
                      <a16:colId xmlns:a16="http://schemas.microsoft.com/office/drawing/2014/main" val="2704026051"/>
                    </a:ext>
                  </a:extLst>
                </a:gridCol>
              </a:tblGrid>
              <a:tr h="744262">
                <a:tc>
                  <a:txBody>
                    <a:bodyPr/>
                    <a:lstStyle/>
                    <a:p>
                      <a:pPr rtl="0"/>
                      <a:r>
                        <a:rPr lang="en-US" sz="1800" b="0">
                          <a:effectLst/>
                        </a:rPr>
                        <a:t>•Control Center – 500 Bags</a:t>
                      </a:r>
                    </a:p>
                  </a:txBody>
                  <a:tcPr marL="0" marR="0" marT="0" marB="0" anchor="ctr"/>
                </a:tc>
                <a:extLst>
                  <a:ext uri="{0D108BD9-81ED-4DB2-BD59-A6C34878D82A}">
                    <a16:rowId xmlns:a16="http://schemas.microsoft.com/office/drawing/2014/main" val="2537144800"/>
                  </a:ext>
                </a:extLst>
              </a:tr>
              <a:tr h="744263">
                <a:tc>
                  <a:txBody>
                    <a:bodyPr/>
                    <a:lstStyle/>
                    <a:p>
                      <a:pPr rtl="0"/>
                      <a:r>
                        <a:rPr lang="en-US" sz="1800">
                          <a:effectLst/>
                        </a:rPr>
                        <a:t>•Launch Pad – 800 Bags</a:t>
                      </a:r>
                    </a:p>
                  </a:txBody>
                  <a:tcPr marL="0" marR="0" marT="0" marB="0" anchor="ctr"/>
                </a:tc>
                <a:extLst>
                  <a:ext uri="{0D108BD9-81ED-4DB2-BD59-A6C34878D82A}">
                    <a16:rowId xmlns:a16="http://schemas.microsoft.com/office/drawing/2014/main" val="492483916"/>
                  </a:ext>
                </a:extLst>
              </a:tr>
              <a:tr h="744263">
                <a:tc>
                  <a:txBody>
                    <a:bodyPr/>
                    <a:lstStyle/>
                    <a:p>
                      <a:pPr rtl="0"/>
                      <a:r>
                        <a:rPr lang="en-US" sz="1800" dirty="0">
                          <a:effectLst/>
                        </a:rPr>
                        <a:t>•Spectator Shelter – 100 Bags</a:t>
                      </a:r>
                    </a:p>
                    <a:p>
                      <a:pPr rtl="0"/>
                      <a:endParaRPr lang="en-US" sz="1800" dirty="0">
                        <a:effectLst/>
                      </a:endParaRPr>
                    </a:p>
                  </a:txBody>
                  <a:tcPr marL="0" marR="0" marT="0" marB="0" anchor="ctr"/>
                </a:tc>
                <a:extLst>
                  <a:ext uri="{0D108BD9-81ED-4DB2-BD59-A6C34878D82A}">
                    <a16:rowId xmlns:a16="http://schemas.microsoft.com/office/drawing/2014/main" val="1919895196"/>
                  </a:ext>
                </a:extLst>
              </a:tr>
              <a:tr h="744263">
                <a:tc>
                  <a:txBody>
                    <a:bodyPr/>
                    <a:lstStyle/>
                    <a:p>
                      <a:pPr rtl="0"/>
                      <a:r>
                        <a:rPr lang="en-US" sz="1800" dirty="0">
                          <a:effectLst/>
                        </a:rPr>
                        <a:t>•TOTAL: 1,400 Bags of Sand</a:t>
                      </a:r>
                    </a:p>
                  </a:txBody>
                  <a:tcPr marL="0" marR="0" marT="0" marB="0" anchor="ctr"/>
                </a:tc>
                <a:extLst>
                  <a:ext uri="{0D108BD9-81ED-4DB2-BD59-A6C34878D82A}">
                    <a16:rowId xmlns:a16="http://schemas.microsoft.com/office/drawing/2014/main" val="2817067773"/>
                  </a:ext>
                </a:extLst>
              </a:tr>
              <a:tr h="375673">
                <a:tc>
                  <a:txBody>
                    <a:bodyPr/>
                    <a:lstStyle/>
                    <a:p>
                      <a:pPr rtl="0"/>
                      <a:r>
                        <a:rPr lang="en-US" sz="1800" dirty="0">
                          <a:effectLst/>
                        </a:rPr>
                        <a:t>•</a:t>
                      </a:r>
                      <a:r>
                        <a:rPr lang="en-US" sz="1800" dirty="0"/>
                        <a:t>TOTAL COST</a:t>
                      </a:r>
                      <a:r>
                        <a:rPr lang="en-US" sz="1800" dirty="0">
                          <a:effectLst/>
                        </a:rPr>
                        <a:t>: </a:t>
                      </a:r>
                      <a:r>
                        <a:rPr lang="en-US" sz="1800" b="1" dirty="0">
                          <a:effectLst/>
                        </a:rPr>
                        <a:t>$</a:t>
                      </a:r>
                      <a:r>
                        <a:rPr lang="en-US" sz="1800" b="1" dirty="0"/>
                        <a:t>950.00</a:t>
                      </a:r>
                      <a:endParaRPr lang="en-US" sz="1800" b="1" dirty="0">
                        <a:effectLst/>
                      </a:endParaRPr>
                    </a:p>
                  </a:txBody>
                  <a:tcPr marL="0" marR="0" marT="0" marB="0" anchor="ctr"/>
                </a:tc>
                <a:extLst>
                  <a:ext uri="{0D108BD9-81ED-4DB2-BD59-A6C34878D82A}">
                    <a16:rowId xmlns:a16="http://schemas.microsoft.com/office/drawing/2014/main" val="3582549110"/>
                  </a:ext>
                </a:extLst>
              </a:tr>
            </a:tbl>
          </a:graphicData>
        </a:graphic>
      </p:graphicFrame>
      <p:sp>
        <p:nvSpPr>
          <p:cNvPr id="8" name="TextBox 7">
            <a:extLst>
              <a:ext uri="{FF2B5EF4-FFF2-40B4-BE49-F238E27FC236}">
                <a16:creationId xmlns:a16="http://schemas.microsoft.com/office/drawing/2014/main" id="{3354CB20-CF58-410F-8BDF-707C20FC07D7}"/>
              </a:ext>
            </a:extLst>
          </p:cNvPr>
          <p:cNvSpPr txBox="1"/>
          <p:nvPr/>
        </p:nvSpPr>
        <p:spPr>
          <a:xfrm>
            <a:off x="4379685" y="4180114"/>
            <a:ext cx="2298700" cy="646331"/>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Other building costs: </a:t>
            </a:r>
            <a:r>
              <a:rPr lang="en-US" b="1" dirty="0"/>
              <a:t>$750.00</a:t>
            </a:r>
            <a:endParaRPr lang="en-US" b="1" dirty="0">
              <a:cs typeface="Calibri"/>
            </a:endParaRPr>
          </a:p>
        </p:txBody>
      </p:sp>
      <p:sp>
        <p:nvSpPr>
          <p:cNvPr id="10" name="TextBox 9">
            <a:extLst>
              <a:ext uri="{FF2B5EF4-FFF2-40B4-BE49-F238E27FC236}">
                <a16:creationId xmlns:a16="http://schemas.microsoft.com/office/drawing/2014/main" id="{B67297EC-F107-4C3C-B8AF-5FF5BD5F487D}"/>
              </a:ext>
            </a:extLst>
          </p:cNvPr>
          <p:cNvSpPr txBox="1"/>
          <p:nvPr/>
        </p:nvSpPr>
        <p:spPr>
          <a:xfrm>
            <a:off x="8969829" y="442685"/>
            <a:ext cx="2806701" cy="120032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Future Costs to increase safety, field communication and technical equipment: </a:t>
            </a:r>
            <a:r>
              <a:rPr lang="en-US" b="1" dirty="0">
                <a:cs typeface="Calibri"/>
              </a:rPr>
              <a:t>$3,000.00</a:t>
            </a:r>
          </a:p>
        </p:txBody>
      </p:sp>
      <p:sp>
        <p:nvSpPr>
          <p:cNvPr id="3" name="TextBox 2">
            <a:extLst>
              <a:ext uri="{FF2B5EF4-FFF2-40B4-BE49-F238E27FC236}">
                <a16:creationId xmlns:a16="http://schemas.microsoft.com/office/drawing/2014/main" id="{86ECBF2B-4980-D94E-B241-86BC9B6BA691}"/>
              </a:ext>
            </a:extLst>
          </p:cNvPr>
          <p:cNvSpPr txBox="1"/>
          <p:nvPr/>
        </p:nvSpPr>
        <p:spPr>
          <a:xfrm>
            <a:off x="5114926" y="5154907"/>
            <a:ext cx="5886450" cy="1384995"/>
          </a:xfrm>
          <a:prstGeom prst="rect">
            <a:avLst/>
          </a:prstGeom>
          <a:noFill/>
        </p:spPr>
        <p:txBody>
          <a:bodyPr wrap="square" rtlCol="0">
            <a:spAutoFit/>
          </a:bodyPr>
          <a:lstStyle/>
          <a:p>
            <a:r>
              <a:rPr lang="en-US" sz="2800" b="1" dirty="0">
                <a:solidFill>
                  <a:srgbClr val="C00000"/>
                </a:solidFill>
              </a:rPr>
              <a:t>Price out sand, bags separately. Spectator shelter necessary right now?</a:t>
            </a:r>
          </a:p>
        </p:txBody>
      </p:sp>
    </p:spTree>
    <p:extLst>
      <p:ext uri="{BB962C8B-B14F-4D97-AF65-F5344CB8AC3E}">
        <p14:creationId xmlns:p14="http://schemas.microsoft.com/office/powerpoint/2010/main" val="793806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8608" y="509926"/>
            <a:ext cx="8562922" cy="523220"/>
          </a:xfrm>
          <a:prstGeom prst="rect">
            <a:avLst/>
          </a:prstGeom>
        </p:spPr>
        <p:txBody>
          <a:bodyPr wrap="none">
            <a:spAutoFit/>
          </a:bodyPr>
          <a:lstStyle/>
          <a:p>
            <a:r>
              <a:rPr lang="en-US" sz="2800" dirty="0"/>
              <a:t>Temporary (Same Day) Field Setup and Take Down Option</a:t>
            </a:r>
          </a:p>
        </p:txBody>
      </p:sp>
      <p:sp>
        <p:nvSpPr>
          <p:cNvPr id="3" name="TextBox 2"/>
          <p:cNvSpPr txBox="1"/>
          <p:nvPr/>
        </p:nvSpPr>
        <p:spPr>
          <a:xfrm>
            <a:off x="759469" y="1505564"/>
            <a:ext cx="6696408" cy="3970318"/>
          </a:xfrm>
          <a:prstGeom prst="rect">
            <a:avLst/>
          </a:prstGeom>
          <a:noFill/>
        </p:spPr>
        <p:txBody>
          <a:bodyPr wrap="square" rtlCol="0">
            <a:spAutoFit/>
          </a:bodyPr>
          <a:lstStyle/>
          <a:p>
            <a:r>
              <a:rPr lang="en-US" dirty="0"/>
              <a:t>The idea would be to set up sandbags just around the test object, and all observers and ignition team are as far away as they can while still being able to provide successful ignition. This depends on our remote system.</a:t>
            </a:r>
          </a:p>
          <a:p>
            <a:r>
              <a:rPr lang="en-US" dirty="0"/>
              <a:t>Advantages</a:t>
            </a:r>
          </a:p>
          <a:p>
            <a:pPr marL="285750" indent="-285750">
              <a:buFont typeface="Arial" panose="020B0604020202020204" pitchFamily="34" charset="0"/>
              <a:buChar char="•"/>
            </a:pPr>
            <a:r>
              <a:rPr lang="en-US" dirty="0"/>
              <a:t>Does not require any semi-permanent structures or trailers</a:t>
            </a:r>
          </a:p>
          <a:p>
            <a:pPr marL="285750" indent="-285750">
              <a:buFont typeface="Arial" panose="020B0604020202020204" pitchFamily="34" charset="0"/>
              <a:buChar char="•"/>
            </a:pPr>
            <a:r>
              <a:rPr lang="en-US" dirty="0"/>
              <a:t>Leaves the field empty while not testing</a:t>
            </a:r>
          </a:p>
          <a:p>
            <a:endParaRPr lang="en-US" dirty="0"/>
          </a:p>
          <a:p>
            <a:r>
              <a:rPr lang="en-US" dirty="0"/>
              <a:t>Disadvantages</a:t>
            </a:r>
          </a:p>
          <a:p>
            <a:pPr marL="285750" indent="-285750">
              <a:buFont typeface="Arial" panose="020B0604020202020204" pitchFamily="34" charset="0"/>
              <a:buChar char="•"/>
            </a:pPr>
            <a:r>
              <a:rPr lang="en-US" dirty="0"/>
              <a:t>Minimal safety features as set-up and take-down are the same day</a:t>
            </a:r>
          </a:p>
          <a:p>
            <a:pPr marL="285750" indent="-285750">
              <a:buFont typeface="Arial" panose="020B0604020202020204" pitchFamily="34" charset="0"/>
              <a:buChar char="•"/>
            </a:pPr>
            <a:r>
              <a:rPr lang="en-US" dirty="0"/>
              <a:t>Requires a significant amount of physical labor during the day of testing</a:t>
            </a:r>
          </a:p>
          <a:p>
            <a:pPr marL="285750" indent="-285750">
              <a:buFont typeface="Arial" panose="020B0604020202020204" pitchFamily="34" charset="0"/>
              <a:buChar char="•"/>
            </a:pPr>
            <a:r>
              <a:rPr lang="en-US" dirty="0"/>
              <a:t>Inconsistent field conditions with each different test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28836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646" y="476935"/>
            <a:ext cx="6096000" cy="584775"/>
          </a:xfrm>
          <a:prstGeom prst="rect">
            <a:avLst/>
          </a:prstGeom>
        </p:spPr>
        <p:txBody>
          <a:bodyPr>
            <a:spAutoFit/>
          </a:bodyPr>
          <a:lstStyle/>
          <a:p>
            <a:r>
              <a:rPr lang="en-US" sz="3200" dirty="0"/>
              <a:t>Dynamic, Two Trailer Option</a:t>
            </a:r>
          </a:p>
        </p:txBody>
      </p:sp>
      <p:sp>
        <p:nvSpPr>
          <p:cNvPr id="3" name="TextBox 2"/>
          <p:cNvSpPr txBox="1"/>
          <p:nvPr/>
        </p:nvSpPr>
        <p:spPr>
          <a:xfrm>
            <a:off x="759469" y="1505564"/>
            <a:ext cx="5538354" cy="2585323"/>
          </a:xfrm>
          <a:prstGeom prst="rect">
            <a:avLst/>
          </a:prstGeom>
          <a:noFill/>
        </p:spPr>
        <p:txBody>
          <a:bodyPr wrap="square" rtlCol="0">
            <a:spAutoFit/>
          </a:bodyPr>
          <a:lstStyle/>
          <a:p>
            <a:r>
              <a:rPr lang="en-US" dirty="0"/>
              <a:t>Advantages</a:t>
            </a:r>
          </a:p>
          <a:p>
            <a:pPr marL="285750" indent="-285750">
              <a:buFont typeface="Arial" panose="020B0604020202020204" pitchFamily="34" charset="0"/>
              <a:buChar char="•"/>
            </a:pPr>
            <a:r>
              <a:rPr lang="en-US" dirty="0"/>
              <a:t>Very mobile with a transport vehicle</a:t>
            </a:r>
          </a:p>
          <a:p>
            <a:pPr marL="285750" indent="-285750">
              <a:buFont typeface="Arial" panose="020B0604020202020204" pitchFamily="34" charset="0"/>
              <a:buChar char="•"/>
            </a:pPr>
            <a:r>
              <a:rPr lang="en-US" dirty="0"/>
              <a:t>Still provides safety structures</a:t>
            </a:r>
          </a:p>
          <a:p>
            <a:endParaRPr lang="en-US" dirty="0"/>
          </a:p>
          <a:p>
            <a:r>
              <a:rPr lang="en-US" dirty="0"/>
              <a:t>Disadvantages</a:t>
            </a:r>
          </a:p>
          <a:p>
            <a:pPr marL="285750" indent="-285750">
              <a:buFont typeface="Arial" panose="020B0604020202020204" pitchFamily="34" charset="0"/>
              <a:buChar char="•"/>
            </a:pPr>
            <a:r>
              <a:rPr lang="en-US" dirty="0"/>
              <a:t>Several-day assembly required</a:t>
            </a:r>
          </a:p>
          <a:p>
            <a:pPr marL="285750" indent="-285750">
              <a:buFont typeface="Arial" panose="020B0604020202020204" pitchFamily="34" charset="0"/>
              <a:buChar char="•"/>
            </a:pPr>
            <a:r>
              <a:rPr lang="en-US" dirty="0"/>
              <a:t>Ability to obtain desired trailers, expensive</a:t>
            </a:r>
          </a:p>
          <a:p>
            <a:pPr marL="285750" indent="-285750">
              <a:buFont typeface="Arial" panose="020B0604020202020204" pitchFamily="34" charset="0"/>
              <a:buChar char="•"/>
            </a:pPr>
            <a:r>
              <a:rPr lang="en-US" dirty="0"/>
              <a:t>Sacrificing safety for mobility</a:t>
            </a:r>
          </a:p>
          <a:p>
            <a:pPr marL="285750" indent="-285750">
              <a:buFont typeface="Arial" panose="020B0604020202020204" pitchFamily="34" charset="0"/>
              <a:buChar char="•"/>
            </a:pPr>
            <a:r>
              <a:rPr lang="en-US" dirty="0"/>
              <a:t>Unsure about the how safe these could really be</a:t>
            </a:r>
          </a:p>
        </p:txBody>
      </p:sp>
    </p:spTree>
    <p:extLst>
      <p:ext uri="{BB962C8B-B14F-4D97-AF65-F5344CB8AC3E}">
        <p14:creationId xmlns:p14="http://schemas.microsoft.com/office/powerpoint/2010/main" val="2831549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0">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8CD7F-FBC3-4050-97CF-C4B562484886}"/>
              </a:ext>
            </a:extLst>
          </p:cNvPr>
          <p:cNvSpPr>
            <a:spLocks noGrp="1"/>
          </p:cNvSpPr>
          <p:nvPr>
            <p:ph type="title"/>
          </p:nvPr>
        </p:nvSpPr>
        <p:spPr>
          <a:xfrm>
            <a:off x="821516" y="640263"/>
            <a:ext cx="6204984" cy="1344975"/>
          </a:xfrm>
        </p:spPr>
        <p:txBody>
          <a:bodyPr>
            <a:normAutofit/>
          </a:bodyPr>
          <a:lstStyle/>
          <a:p>
            <a:r>
              <a:rPr lang="en-US" sz="4000">
                <a:cs typeface="Calibri Light"/>
              </a:rPr>
              <a:t>Next Steps</a:t>
            </a:r>
            <a:endParaRPr lang="en-US" sz="4000">
              <a:ea typeface="+mj-lt"/>
              <a:cs typeface="+mj-lt"/>
            </a:endParaRPr>
          </a:p>
        </p:txBody>
      </p:sp>
      <p:sp>
        <p:nvSpPr>
          <p:cNvPr id="3" name="Content Placeholder 2">
            <a:extLst>
              <a:ext uri="{FF2B5EF4-FFF2-40B4-BE49-F238E27FC236}">
                <a16:creationId xmlns:a16="http://schemas.microsoft.com/office/drawing/2014/main" id="{75458907-AF10-430A-A77E-AA5E2FB0CACC}"/>
              </a:ext>
            </a:extLst>
          </p:cNvPr>
          <p:cNvSpPr>
            <a:spLocks noGrp="1"/>
          </p:cNvSpPr>
          <p:nvPr>
            <p:ph idx="1"/>
          </p:nvPr>
        </p:nvSpPr>
        <p:spPr>
          <a:xfrm>
            <a:off x="821515" y="2121762"/>
            <a:ext cx="6204984" cy="3626917"/>
          </a:xfrm>
        </p:spPr>
        <p:txBody>
          <a:bodyPr vert="horz" lIns="91440" tIns="45720" rIns="91440" bIns="45720" rtlCol="0" anchor="t">
            <a:normAutofit/>
          </a:bodyPr>
          <a:lstStyle/>
          <a:p>
            <a:r>
              <a:rPr lang="en-US" sz="2400">
                <a:cs typeface="Calibri"/>
              </a:rPr>
              <a:t>Ideal Field Selection</a:t>
            </a:r>
          </a:p>
          <a:p>
            <a:pPr marL="914400" lvl="1"/>
            <a:r>
              <a:rPr lang="en-US">
                <a:cs typeface="Calibri"/>
              </a:rPr>
              <a:t>Largest UNH-owned field available</a:t>
            </a:r>
          </a:p>
          <a:p>
            <a:pPr marL="914400" lvl="1"/>
            <a:r>
              <a:rPr lang="en-US">
                <a:cs typeface="Calibri"/>
              </a:rPr>
              <a:t>Approval for the building of semi-permanent safety structures</a:t>
            </a:r>
          </a:p>
          <a:p>
            <a:r>
              <a:rPr lang="en-US" sz="2400">
                <a:cs typeface="Calibri"/>
              </a:rPr>
              <a:t>Obtain UNH-sourced funding</a:t>
            </a:r>
          </a:p>
          <a:p>
            <a:pPr marL="914400" lvl="1"/>
            <a:r>
              <a:rPr lang="en-US">
                <a:cs typeface="Calibri"/>
              </a:rPr>
              <a:t>CEPS Funding</a:t>
            </a:r>
          </a:p>
          <a:p>
            <a:pPr marL="914400" lvl="1"/>
            <a:r>
              <a:rPr lang="en-US">
                <a:cs typeface="Calibri"/>
              </a:rPr>
              <a:t>SAFC Funding</a:t>
            </a:r>
            <a:endParaRPr lang="en-US"/>
          </a:p>
          <a:p>
            <a:pPr marL="914400" lvl="1"/>
            <a:endParaRPr lang="en-US">
              <a:cs typeface="Calibri"/>
            </a:endParaRPr>
          </a:p>
          <a:p>
            <a:endParaRPr lang="en-US" sz="2400">
              <a:cs typeface="Calibri"/>
            </a:endParaRPr>
          </a:p>
        </p:txBody>
      </p:sp>
      <p:pic>
        <p:nvPicPr>
          <p:cNvPr id="6" name="Picture 6">
            <a:extLst>
              <a:ext uri="{FF2B5EF4-FFF2-40B4-BE49-F238E27FC236}">
                <a16:creationId xmlns:a16="http://schemas.microsoft.com/office/drawing/2014/main" id="{10C710EA-9230-4BA9-897E-EA37C79812E7}"/>
              </a:ext>
            </a:extLst>
          </p:cNvPr>
          <p:cNvPicPr>
            <a:picLocks noChangeAspect="1"/>
          </p:cNvPicPr>
          <p:nvPr/>
        </p:nvPicPr>
        <p:blipFill>
          <a:blip r:embed="rId2"/>
          <a:stretch>
            <a:fillRect/>
          </a:stretch>
        </p:blipFill>
        <p:spPr>
          <a:xfrm>
            <a:off x="7829551" y="1109962"/>
            <a:ext cx="4042409" cy="679893"/>
          </a:xfrm>
          <a:prstGeom prst="rect">
            <a:avLst/>
          </a:prstGeom>
        </p:spPr>
      </p:pic>
      <p:pic>
        <p:nvPicPr>
          <p:cNvPr id="4" name="Picture 4" descr="A close up of a sign&#10;&#10;Description generated with very high confidence">
            <a:extLst>
              <a:ext uri="{FF2B5EF4-FFF2-40B4-BE49-F238E27FC236}">
                <a16:creationId xmlns:a16="http://schemas.microsoft.com/office/drawing/2014/main" id="{0A9E65FD-0D85-4BDA-A47B-783ABC6DBF16}"/>
              </a:ext>
            </a:extLst>
          </p:cNvPr>
          <p:cNvPicPr>
            <a:picLocks noChangeAspect="1"/>
          </p:cNvPicPr>
          <p:nvPr/>
        </p:nvPicPr>
        <p:blipFill>
          <a:blip r:embed="rId3"/>
          <a:stretch>
            <a:fillRect/>
          </a:stretch>
        </p:blipFill>
        <p:spPr>
          <a:xfrm>
            <a:off x="8156259" y="2828925"/>
            <a:ext cx="3388994" cy="3388994"/>
          </a:xfrm>
          <a:prstGeom prst="rect">
            <a:avLst/>
          </a:prstGeom>
        </p:spPr>
      </p:pic>
    </p:spTree>
    <p:extLst>
      <p:ext uri="{BB962C8B-B14F-4D97-AF65-F5344CB8AC3E}">
        <p14:creationId xmlns:p14="http://schemas.microsoft.com/office/powerpoint/2010/main" val="984037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CAAB-134E-4913-AB84-BC8B2E9E073A}"/>
              </a:ext>
            </a:extLst>
          </p:cNvPr>
          <p:cNvSpPr>
            <a:spLocks noGrp="1"/>
          </p:cNvSpPr>
          <p:nvPr>
            <p:ph type="title"/>
          </p:nvPr>
        </p:nvSpPr>
        <p:spPr>
          <a:xfrm>
            <a:off x="1993900" y="2435225"/>
            <a:ext cx="9080500" cy="1325563"/>
          </a:xfrm>
        </p:spPr>
        <p:txBody>
          <a:bodyPr/>
          <a:lstStyle/>
          <a:p>
            <a:r>
              <a:rPr lang="en-US">
                <a:cs typeface="Calibri Light"/>
              </a:rPr>
              <a:t>Questions, Comments and Concerns?</a:t>
            </a:r>
            <a:endParaRPr lang="en-US"/>
          </a:p>
        </p:txBody>
      </p:sp>
    </p:spTree>
    <p:extLst>
      <p:ext uri="{BB962C8B-B14F-4D97-AF65-F5344CB8AC3E}">
        <p14:creationId xmlns:p14="http://schemas.microsoft.com/office/powerpoint/2010/main" val="3367145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A0403-51AF-46A8-824C-29DF27B0DDED}"/>
              </a:ext>
            </a:extLst>
          </p:cNvPr>
          <p:cNvSpPr>
            <a:spLocks noGrp="1"/>
          </p:cNvSpPr>
          <p:nvPr>
            <p:ph type="title"/>
          </p:nvPr>
        </p:nvSpPr>
        <p:spPr>
          <a:xfrm>
            <a:off x="801098" y="517058"/>
            <a:ext cx="3245318" cy="1325563"/>
          </a:xfrm>
        </p:spPr>
        <p:txBody>
          <a:bodyPr>
            <a:normAutofit/>
          </a:bodyPr>
          <a:lstStyle/>
          <a:p>
            <a:r>
              <a:rPr lang="en-US"/>
              <a:t>Who we are</a:t>
            </a:r>
          </a:p>
        </p:txBody>
      </p:sp>
      <p:sp>
        <p:nvSpPr>
          <p:cNvPr id="3" name="Content Placeholder 2">
            <a:extLst>
              <a:ext uri="{FF2B5EF4-FFF2-40B4-BE49-F238E27FC236}">
                <a16:creationId xmlns:a16="http://schemas.microsoft.com/office/drawing/2014/main" id="{D56FFE53-0846-4F3D-ADC8-37C1CB5C266A}"/>
              </a:ext>
            </a:extLst>
          </p:cNvPr>
          <p:cNvSpPr>
            <a:spLocks noGrp="1"/>
          </p:cNvSpPr>
          <p:nvPr>
            <p:ph idx="1"/>
          </p:nvPr>
        </p:nvSpPr>
        <p:spPr>
          <a:xfrm>
            <a:off x="805542" y="1676228"/>
            <a:ext cx="6394380" cy="3873345"/>
          </a:xfrm>
        </p:spPr>
        <p:txBody>
          <a:bodyPr vert="horz" lIns="91440" tIns="45720" rIns="91440" bIns="45720" rtlCol="0" anchor="t">
            <a:noAutofit/>
          </a:bodyPr>
          <a:lstStyle/>
          <a:p>
            <a:pPr marL="0" indent="0">
              <a:buNone/>
            </a:pPr>
            <a:r>
              <a:rPr lang="en-US" sz="2400">
                <a:cs typeface="Calibri"/>
              </a:rPr>
              <a:t>UNH SEDS, or the University of New Hampshire Students for the Exploration and Development of Space, is an interdisciplinary engineering team motivated by our shared passion to further human knowledge in space exploration by combining our studies with meaningful projects. </a:t>
            </a:r>
          </a:p>
          <a:p>
            <a:pPr marL="0" indent="0">
              <a:buNone/>
            </a:pPr>
            <a:endParaRPr lang="en-US" sz="2400">
              <a:cs typeface="Calibri"/>
            </a:endParaRPr>
          </a:p>
          <a:p>
            <a:pPr marL="0" indent="0">
              <a:buNone/>
            </a:pPr>
            <a:r>
              <a:rPr lang="en-US" sz="2400"/>
              <a:t>Our team consists of over 30 members from all grades and fields of study. We participate in outreach to the greater seacoast area, research and competitions through the CEPS USRC and more.</a:t>
            </a:r>
            <a:endParaRPr lang="en-US" sz="2400">
              <a:cs typeface="Calibri"/>
            </a:endParaRPr>
          </a:p>
        </p:txBody>
      </p:sp>
      <p:sp>
        <p:nvSpPr>
          <p:cNvPr id="11" name="Freeform: Shape 10">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descr="A group of people standing in a room&#10;&#10;Description generated with very high confidence">
            <a:extLst>
              <a:ext uri="{FF2B5EF4-FFF2-40B4-BE49-F238E27FC236}">
                <a16:creationId xmlns:a16="http://schemas.microsoft.com/office/drawing/2014/main" id="{1A90089A-D604-437C-9CFE-D7C522A82EDD}"/>
              </a:ext>
            </a:extLst>
          </p:cNvPr>
          <p:cNvPicPr>
            <a:picLocks noChangeAspect="1"/>
          </p:cNvPicPr>
          <p:nvPr/>
        </p:nvPicPr>
        <p:blipFill rotWithShape="1">
          <a:blip r:embed="rId3"/>
          <a:srcRect r="3054" b="-1"/>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13" name="Freeform: Shape 12">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group of people in a park&#10;&#10;Description generated with high confidence">
            <a:extLst>
              <a:ext uri="{FF2B5EF4-FFF2-40B4-BE49-F238E27FC236}">
                <a16:creationId xmlns:a16="http://schemas.microsoft.com/office/drawing/2014/main" id="{6F3917F2-1C46-4EF5-B173-7949967CE2E4}"/>
              </a:ext>
            </a:extLst>
          </p:cNvPr>
          <p:cNvPicPr>
            <a:picLocks noChangeAspect="1"/>
          </p:cNvPicPr>
          <p:nvPr/>
        </p:nvPicPr>
        <p:blipFill rotWithShape="1">
          <a:blip r:embed="rId4"/>
          <a:srcRect l="3450" r="4287" b="2"/>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166486075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453916-8BE1-453C-B46A-C8A8A572FB82}"/>
              </a:ext>
            </a:extLst>
          </p:cNvPr>
          <p:cNvSpPr>
            <a:spLocks noGrp="1"/>
          </p:cNvSpPr>
          <p:nvPr>
            <p:ph type="body" idx="1"/>
          </p:nvPr>
        </p:nvSpPr>
        <p:spPr>
          <a:xfrm>
            <a:off x="953058" y="383704"/>
            <a:ext cx="5157787" cy="823912"/>
          </a:xfrm>
        </p:spPr>
        <p:txBody>
          <a:bodyPr/>
          <a:lstStyle/>
          <a:p>
            <a:r>
              <a:rPr lang="en-US">
                <a:cs typeface="Calibri"/>
              </a:rPr>
              <a:t>Previous rocket engines  </a:t>
            </a:r>
            <a:endParaRPr lang="en-US"/>
          </a:p>
        </p:txBody>
      </p:sp>
      <p:pic>
        <p:nvPicPr>
          <p:cNvPr id="17" name="Picture 17" descr="A screenshot of a cell phone&#10;&#10;Description generated with very high confidence">
            <a:extLst>
              <a:ext uri="{FF2B5EF4-FFF2-40B4-BE49-F238E27FC236}">
                <a16:creationId xmlns:a16="http://schemas.microsoft.com/office/drawing/2014/main" id="{FBC80D77-007B-4881-887D-318D2259B09B}"/>
              </a:ext>
            </a:extLst>
          </p:cNvPr>
          <p:cNvPicPr>
            <a:picLocks noGrp="1" noChangeAspect="1"/>
          </p:cNvPicPr>
          <p:nvPr>
            <p:ph sz="half" idx="2"/>
          </p:nvPr>
        </p:nvPicPr>
        <p:blipFill rotWithShape="1">
          <a:blip r:embed="rId2"/>
          <a:srcRect l="35548" t="34057" r="34839" b="40686"/>
          <a:stretch/>
        </p:blipFill>
        <p:spPr>
          <a:xfrm>
            <a:off x="953059" y="1681660"/>
            <a:ext cx="4729824" cy="2275835"/>
          </a:xfrm>
          <a:prstGeom prst="rect">
            <a:avLst/>
          </a:prstGeom>
        </p:spPr>
      </p:pic>
      <p:sp>
        <p:nvSpPr>
          <p:cNvPr id="5" name="Text Placeholder 4">
            <a:extLst>
              <a:ext uri="{FF2B5EF4-FFF2-40B4-BE49-F238E27FC236}">
                <a16:creationId xmlns:a16="http://schemas.microsoft.com/office/drawing/2014/main" id="{929E3A25-BAA8-43F2-A90C-4237E3FC4A52}"/>
              </a:ext>
            </a:extLst>
          </p:cNvPr>
          <p:cNvSpPr>
            <a:spLocks noGrp="1"/>
          </p:cNvSpPr>
          <p:nvPr>
            <p:ph type="body" sz="quarter" idx="3"/>
          </p:nvPr>
        </p:nvSpPr>
        <p:spPr>
          <a:xfrm>
            <a:off x="6213389" y="383704"/>
            <a:ext cx="5183188" cy="823912"/>
          </a:xfrm>
        </p:spPr>
        <p:txBody>
          <a:bodyPr/>
          <a:lstStyle/>
          <a:p>
            <a:r>
              <a:rPr lang="en-US">
                <a:cs typeface="Calibri"/>
              </a:rPr>
              <a:t>Hybrid Rocket Engine </a:t>
            </a:r>
            <a:endParaRPr lang="en-US"/>
          </a:p>
        </p:txBody>
      </p:sp>
      <p:pic>
        <p:nvPicPr>
          <p:cNvPr id="15" name="Picture 15">
            <a:extLst>
              <a:ext uri="{FF2B5EF4-FFF2-40B4-BE49-F238E27FC236}">
                <a16:creationId xmlns:a16="http://schemas.microsoft.com/office/drawing/2014/main" id="{9E8C291A-B133-4D84-9F29-C2A331EFDFC0}"/>
              </a:ext>
            </a:extLst>
          </p:cNvPr>
          <p:cNvPicPr>
            <a:picLocks noGrp="1" noChangeAspect="1"/>
          </p:cNvPicPr>
          <p:nvPr>
            <p:ph sz="quarter" idx="4"/>
          </p:nvPr>
        </p:nvPicPr>
        <p:blipFill>
          <a:blip r:embed="rId3"/>
          <a:stretch>
            <a:fillRect/>
          </a:stretch>
        </p:blipFill>
        <p:spPr>
          <a:xfrm>
            <a:off x="6048633" y="3754563"/>
            <a:ext cx="5183188" cy="1062045"/>
          </a:xfrm>
          <a:prstGeom prst="rect">
            <a:avLst/>
          </a:prstGeom>
        </p:spPr>
      </p:pic>
      <p:sp>
        <p:nvSpPr>
          <p:cNvPr id="19" name="TextBox 18">
            <a:extLst>
              <a:ext uri="{FF2B5EF4-FFF2-40B4-BE49-F238E27FC236}">
                <a16:creationId xmlns:a16="http://schemas.microsoft.com/office/drawing/2014/main" id="{2DEC3027-E769-450E-841E-199D6838E664}"/>
              </a:ext>
            </a:extLst>
          </p:cNvPr>
          <p:cNvSpPr txBox="1"/>
          <p:nvPr/>
        </p:nvSpPr>
        <p:spPr>
          <a:xfrm>
            <a:off x="790832" y="4394886"/>
            <a:ext cx="2743200"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Purchasable at, </a:t>
            </a:r>
          </a:p>
          <a:p>
            <a:r>
              <a:rPr lang="en-US">
                <a:cs typeface="Calibri"/>
                <a:hlinkClick r:id="rId4"/>
              </a:rPr>
              <a:t>https://www.apogeerockets.com/Rocket_Motors/Cesaroni_Propellant_Kits</a:t>
            </a:r>
            <a:endParaRPr lang="en-US">
              <a:cs typeface="Calibri"/>
            </a:endParaRPr>
          </a:p>
          <a:p>
            <a:endParaRPr lang="en-US">
              <a:cs typeface="Calibri"/>
            </a:endParaRPr>
          </a:p>
        </p:txBody>
      </p:sp>
    </p:spTree>
    <p:extLst>
      <p:ext uri="{BB962C8B-B14F-4D97-AF65-F5344CB8AC3E}">
        <p14:creationId xmlns:p14="http://schemas.microsoft.com/office/powerpoint/2010/main" val="3510934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4" name="Picture 5" descr="A picture containing indoor, person, floor&#10;&#10;Description generated with very high confidence">
            <a:extLst>
              <a:ext uri="{FF2B5EF4-FFF2-40B4-BE49-F238E27FC236}">
                <a16:creationId xmlns:a16="http://schemas.microsoft.com/office/drawing/2014/main" id="{F7E37633-306D-4276-AEA2-50D46C03D05A}"/>
              </a:ext>
            </a:extLst>
          </p:cNvPr>
          <p:cNvPicPr>
            <a:picLocks noChangeAspect="1"/>
          </p:cNvPicPr>
          <p:nvPr/>
        </p:nvPicPr>
        <p:blipFill rotWithShape="1">
          <a:blip r:embed="rId2"/>
          <a:srcRect r="20996"/>
          <a:stretch/>
        </p:blipFill>
        <p:spPr>
          <a:xfrm>
            <a:off x="2" y="10"/>
            <a:ext cx="4063593" cy="6857990"/>
          </a:xfrm>
          <a:prstGeom prst="rect">
            <a:avLst/>
          </a:prstGeom>
        </p:spPr>
      </p:pic>
      <p:pic>
        <p:nvPicPr>
          <p:cNvPr id="16" name="Picture 3" descr="A picture containing indoor, table, wall, floor&#10;&#10;Description generated with very high confidence">
            <a:extLst>
              <a:ext uri="{FF2B5EF4-FFF2-40B4-BE49-F238E27FC236}">
                <a16:creationId xmlns:a16="http://schemas.microsoft.com/office/drawing/2014/main" id="{3696F4B8-216E-4F5C-A86E-B72EE1F96DEC}"/>
              </a:ext>
            </a:extLst>
          </p:cNvPr>
          <p:cNvPicPr>
            <a:picLocks noChangeAspect="1"/>
          </p:cNvPicPr>
          <p:nvPr/>
        </p:nvPicPr>
        <p:blipFill rotWithShape="1">
          <a:blip r:embed="rId3"/>
          <a:srcRect l="3761" r="17235"/>
          <a:stretch/>
        </p:blipFill>
        <p:spPr>
          <a:xfrm>
            <a:off x="4064204" y="10"/>
            <a:ext cx="4063593" cy="6857990"/>
          </a:xfrm>
          <a:prstGeom prst="rect">
            <a:avLst/>
          </a:prstGeom>
        </p:spPr>
      </p:pic>
      <p:pic>
        <p:nvPicPr>
          <p:cNvPr id="9" name="Picture 9" descr="A picture containing person, indoor, table, sitting&#10;&#10;Description generated with very high confidence">
            <a:extLst>
              <a:ext uri="{FF2B5EF4-FFF2-40B4-BE49-F238E27FC236}">
                <a16:creationId xmlns:a16="http://schemas.microsoft.com/office/drawing/2014/main" id="{681CEC40-410B-4FCB-A2EE-BEE9DFFE2066}"/>
              </a:ext>
            </a:extLst>
          </p:cNvPr>
          <p:cNvPicPr>
            <a:picLocks noChangeAspect="1"/>
          </p:cNvPicPr>
          <p:nvPr/>
        </p:nvPicPr>
        <p:blipFill rotWithShape="1">
          <a:blip r:embed="rId4"/>
          <a:srcRect l="10433" r="10563"/>
          <a:stretch/>
        </p:blipFill>
        <p:spPr>
          <a:xfrm>
            <a:off x="8128407" y="10"/>
            <a:ext cx="4063593" cy="6857990"/>
          </a:xfrm>
          <a:prstGeom prst="rect">
            <a:avLst/>
          </a:prstGeom>
        </p:spPr>
      </p:pic>
    </p:spTree>
    <p:extLst>
      <p:ext uri="{BB962C8B-B14F-4D97-AF65-F5344CB8AC3E}">
        <p14:creationId xmlns:p14="http://schemas.microsoft.com/office/powerpoint/2010/main" val="270115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4B8C-FEBC-489E-8FC0-21667DD0B6B2}"/>
              </a:ext>
            </a:extLst>
          </p:cNvPr>
          <p:cNvSpPr>
            <a:spLocks noGrp="1"/>
          </p:cNvSpPr>
          <p:nvPr>
            <p:ph type="title"/>
          </p:nvPr>
        </p:nvSpPr>
        <p:spPr>
          <a:xfrm>
            <a:off x="357554" y="130663"/>
            <a:ext cx="2989385" cy="1325563"/>
          </a:xfrm>
        </p:spPr>
        <p:txBody>
          <a:bodyPr/>
          <a:lstStyle/>
          <a:p>
            <a:r>
              <a:rPr lang="en-US"/>
              <a:t>Our history </a:t>
            </a:r>
          </a:p>
        </p:txBody>
      </p:sp>
      <p:sp>
        <p:nvSpPr>
          <p:cNvPr id="3" name="Content Placeholder 2">
            <a:extLst>
              <a:ext uri="{FF2B5EF4-FFF2-40B4-BE49-F238E27FC236}">
                <a16:creationId xmlns:a16="http://schemas.microsoft.com/office/drawing/2014/main" id="{3DCD148E-DBDE-435F-A972-A58B37FFDB2B}"/>
              </a:ext>
            </a:extLst>
          </p:cNvPr>
          <p:cNvSpPr>
            <a:spLocks noGrp="1"/>
          </p:cNvSpPr>
          <p:nvPr>
            <p:ph idx="1"/>
          </p:nvPr>
        </p:nvSpPr>
        <p:spPr>
          <a:xfrm>
            <a:off x="357554" y="1298087"/>
            <a:ext cx="10515600" cy="5382968"/>
          </a:xfrm>
        </p:spPr>
        <p:txBody>
          <a:bodyPr vert="horz" lIns="91440" tIns="45720" rIns="91440" bIns="45720" rtlCol="0" anchor="t">
            <a:normAutofit/>
          </a:bodyPr>
          <a:lstStyle/>
          <a:p>
            <a:pPr marL="0" indent="0">
              <a:buNone/>
            </a:pPr>
            <a:r>
              <a:rPr lang="en-US"/>
              <a:t>UNH SEDS has been around for 5 semesters. During that time we have completed 3 classes of rockets and are currently working on a hybrid engine rocket utilizing a liquid oxidizer and a solid fuel.</a:t>
            </a:r>
          </a:p>
          <a:p>
            <a:r>
              <a:rPr lang="en-US"/>
              <a:t>Experimental Class</a:t>
            </a:r>
            <a:endParaRPr lang="en-US">
              <a:cs typeface="Calibri"/>
            </a:endParaRPr>
          </a:p>
          <a:p>
            <a:pPr lvl="1"/>
            <a:r>
              <a:rPr lang="en-US"/>
              <a:t>Consisting of 2 Rockets.</a:t>
            </a:r>
          </a:p>
          <a:p>
            <a:r>
              <a:rPr lang="en-US" err="1"/>
              <a:t>Aether</a:t>
            </a:r>
            <a:r>
              <a:rPr lang="en-US"/>
              <a:t> Class. </a:t>
            </a:r>
            <a:endParaRPr lang="en-US">
              <a:cs typeface="Calibri"/>
            </a:endParaRPr>
          </a:p>
          <a:p>
            <a:pPr lvl="1"/>
            <a:r>
              <a:rPr lang="en-US"/>
              <a:t>Consisting of 7 Rockets.</a:t>
            </a:r>
          </a:p>
          <a:p>
            <a:r>
              <a:rPr lang="en-US"/>
              <a:t>USRC Carbon Fiber Class.</a:t>
            </a:r>
            <a:endParaRPr lang="en-US">
              <a:cs typeface="Calibri"/>
            </a:endParaRPr>
          </a:p>
          <a:p>
            <a:pPr lvl="1"/>
            <a:r>
              <a:rPr lang="en-US"/>
              <a:t>Consisting of 1 Rocket.  </a:t>
            </a:r>
          </a:p>
          <a:p>
            <a:r>
              <a:rPr lang="en-US"/>
              <a:t>Hybrid Engine Rocket. </a:t>
            </a:r>
          </a:p>
          <a:p>
            <a:pPr lvl="1"/>
            <a:r>
              <a:rPr lang="en-US"/>
              <a:t>Current production. </a:t>
            </a:r>
          </a:p>
          <a:p>
            <a:pPr marL="0" indent="0">
              <a:buNone/>
            </a:pPr>
            <a:r>
              <a:rPr lang="en-US" sz="1600">
                <a:cs typeface="Calibri"/>
                <a:hlinkClick r:id="rId2"/>
              </a:rPr>
              <a:t>Compilation Video</a:t>
            </a:r>
            <a:r>
              <a:rPr lang="en-US" sz="1600">
                <a:cs typeface="Calibri"/>
              </a:rPr>
              <a:t> [Next Slide]</a:t>
            </a:r>
          </a:p>
          <a:p>
            <a:pPr marL="0" indent="0">
              <a:buNone/>
            </a:pPr>
            <a:endParaRPr lang="en-US"/>
          </a:p>
          <a:p>
            <a:pPr marL="0" indent="0">
              <a:buNone/>
            </a:pPr>
            <a:endParaRPr lang="en-US"/>
          </a:p>
        </p:txBody>
      </p:sp>
      <p:pic>
        <p:nvPicPr>
          <p:cNvPr id="6" name="Picture 6" descr="A group of people posing for the camera&#10;&#10;Description generated with very high confidence">
            <a:extLst>
              <a:ext uri="{FF2B5EF4-FFF2-40B4-BE49-F238E27FC236}">
                <a16:creationId xmlns:a16="http://schemas.microsoft.com/office/drawing/2014/main" id="{625EA1CB-7C10-4B32-891C-3AE7070EFC8D}"/>
              </a:ext>
            </a:extLst>
          </p:cNvPr>
          <p:cNvPicPr>
            <a:picLocks noChangeAspect="1"/>
          </p:cNvPicPr>
          <p:nvPr/>
        </p:nvPicPr>
        <p:blipFill>
          <a:blip r:embed="rId3">
            <a:extLst/>
          </a:blip>
          <a:stretch>
            <a:fillRect/>
          </a:stretch>
        </p:blipFill>
        <p:spPr>
          <a:xfrm>
            <a:off x="5380893" y="2611314"/>
            <a:ext cx="5205045" cy="3897923"/>
          </a:xfrm>
          <a:prstGeom prst="rect">
            <a:avLst/>
          </a:prstGeom>
        </p:spPr>
      </p:pic>
    </p:spTree>
    <p:extLst>
      <p:ext uri="{BB962C8B-B14F-4D97-AF65-F5344CB8AC3E}">
        <p14:creationId xmlns:p14="http://schemas.microsoft.com/office/powerpoint/2010/main" val="2070419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DA84-1CF9-42AA-9EF8-EA41F9E44948}"/>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a:t>Current Operations</a:t>
            </a:r>
          </a:p>
        </p:txBody>
      </p:sp>
      <p:cxnSp>
        <p:nvCxnSpPr>
          <p:cNvPr id="14" name="Straight Arrow Connector 13">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CA2FCD6-5C0F-4952-A517-9740157407EC}"/>
              </a:ext>
            </a:extLst>
          </p:cNvPr>
          <p:cNvSpPr txBox="1"/>
          <p:nvPr/>
        </p:nvSpPr>
        <p:spPr>
          <a:xfrm>
            <a:off x="655321" y="2575034"/>
            <a:ext cx="4840713" cy="33860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800"/>
              <a:t>Project Runaway started in September 2018 with the research and development stages. In November 2018, we began the manufacturing and assembly stage which is nearly finished, with an estimated end date of February 1st.</a:t>
            </a:r>
          </a:p>
          <a:p>
            <a:pPr indent="-228600">
              <a:lnSpc>
                <a:spcPct val="90000"/>
              </a:lnSpc>
              <a:spcAft>
                <a:spcPts val="600"/>
              </a:spcAft>
              <a:buFont typeface="Arial" panose="020B0604020202020204" pitchFamily="34" charset="0"/>
              <a:buChar char="•"/>
            </a:pPr>
            <a:endParaRPr lang="en-US">
              <a:cs typeface="Calibri"/>
            </a:endParaRPr>
          </a:p>
          <a:p>
            <a:pPr>
              <a:lnSpc>
                <a:spcPct val="90000"/>
              </a:lnSpc>
              <a:spcAft>
                <a:spcPts val="600"/>
              </a:spcAft>
            </a:pPr>
            <a:endParaRPr lang="en-US">
              <a:cs typeface="Calibri"/>
            </a:endParaRPr>
          </a:p>
        </p:txBody>
      </p:sp>
      <p:pic>
        <p:nvPicPr>
          <p:cNvPr id="9" name="Picture 11" descr="A desk with a computer on a table&#10;&#10;Description generated with high confidence">
            <a:extLst>
              <a:ext uri="{FF2B5EF4-FFF2-40B4-BE49-F238E27FC236}">
                <a16:creationId xmlns:a16="http://schemas.microsoft.com/office/drawing/2014/main" id="{123D15DD-27C7-4006-9462-BF4480668ABE}"/>
              </a:ext>
            </a:extLst>
          </p:cNvPr>
          <p:cNvPicPr>
            <a:picLocks noChangeAspect="1"/>
          </p:cNvPicPr>
          <p:nvPr/>
        </p:nvPicPr>
        <p:blipFill rotWithShape="1">
          <a:blip r:embed="rId2"/>
          <a:srcRect r="1" b="18528"/>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684229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96E19-3826-4177-9310-19CA3F4A8D24}"/>
              </a:ext>
            </a:extLst>
          </p:cNvPr>
          <p:cNvSpPr>
            <a:spLocks noGrp="1"/>
          </p:cNvSpPr>
          <p:nvPr>
            <p:ph type="title"/>
          </p:nvPr>
        </p:nvSpPr>
        <p:spPr>
          <a:xfrm>
            <a:off x="292100" y="136525"/>
            <a:ext cx="2324100" cy="1325563"/>
          </a:xfrm>
        </p:spPr>
        <p:txBody>
          <a:bodyPr/>
          <a:lstStyle/>
          <a:p>
            <a:r>
              <a:rPr lang="en-US">
                <a:cs typeface="Calibri Light"/>
              </a:rPr>
              <a:t>The Goal</a:t>
            </a:r>
            <a:endParaRPr lang="en-US"/>
          </a:p>
        </p:txBody>
      </p:sp>
      <p:sp>
        <p:nvSpPr>
          <p:cNvPr id="3" name="TextBox 2">
            <a:extLst>
              <a:ext uri="{FF2B5EF4-FFF2-40B4-BE49-F238E27FC236}">
                <a16:creationId xmlns:a16="http://schemas.microsoft.com/office/drawing/2014/main" id="{EB1042EE-EF10-44E8-948C-01BE74E607B7}"/>
              </a:ext>
            </a:extLst>
          </p:cNvPr>
          <p:cNvSpPr txBox="1"/>
          <p:nvPr/>
        </p:nvSpPr>
        <p:spPr>
          <a:xfrm>
            <a:off x="292100" y="1193800"/>
            <a:ext cx="5422900" cy="26776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Rocket launches are the culmination of hundreds of hours of student-lead engineering work. They are exciting, no matter the outcome. With the progression of more complex, and consequently, more powerful rockets, actions must be taken to keep all spectators completely safe.</a:t>
            </a:r>
            <a:endParaRPr lang="en-US" sz="2400">
              <a:cs typeface="Calibri"/>
            </a:endParaRPr>
          </a:p>
        </p:txBody>
      </p:sp>
      <p:pic>
        <p:nvPicPr>
          <p:cNvPr id="4" name="Picture 4" descr="A group of people standing next to a body of water&#10;&#10;Description generated with very high confidence">
            <a:extLst>
              <a:ext uri="{FF2B5EF4-FFF2-40B4-BE49-F238E27FC236}">
                <a16:creationId xmlns:a16="http://schemas.microsoft.com/office/drawing/2014/main" id="{79EBDE4D-C52A-46E9-99E6-AF473543AFAC}"/>
              </a:ext>
            </a:extLst>
          </p:cNvPr>
          <p:cNvPicPr>
            <a:picLocks noChangeAspect="1"/>
          </p:cNvPicPr>
          <p:nvPr/>
        </p:nvPicPr>
        <p:blipFill>
          <a:blip r:embed="rId2"/>
          <a:stretch>
            <a:fillRect/>
          </a:stretch>
        </p:blipFill>
        <p:spPr>
          <a:xfrm>
            <a:off x="6184900" y="132938"/>
            <a:ext cx="4699000" cy="3137725"/>
          </a:xfrm>
          <a:prstGeom prst="rect">
            <a:avLst/>
          </a:prstGeom>
        </p:spPr>
      </p:pic>
      <p:pic>
        <p:nvPicPr>
          <p:cNvPr id="6" name="Picture 6" descr="A group of people walking in the snow&#10;&#10;Description generated with high confidence">
            <a:extLst>
              <a:ext uri="{FF2B5EF4-FFF2-40B4-BE49-F238E27FC236}">
                <a16:creationId xmlns:a16="http://schemas.microsoft.com/office/drawing/2014/main" id="{19E0D962-E7BA-4B10-AA39-3BFCBB897E5A}"/>
              </a:ext>
            </a:extLst>
          </p:cNvPr>
          <p:cNvPicPr>
            <a:picLocks noChangeAspect="1"/>
          </p:cNvPicPr>
          <p:nvPr/>
        </p:nvPicPr>
        <p:blipFill>
          <a:blip r:embed="rId3"/>
          <a:stretch>
            <a:fillRect/>
          </a:stretch>
        </p:blipFill>
        <p:spPr>
          <a:xfrm>
            <a:off x="6184900" y="3447638"/>
            <a:ext cx="4699000" cy="3112325"/>
          </a:xfrm>
          <a:prstGeom prst="rect">
            <a:avLst/>
          </a:prstGeom>
        </p:spPr>
      </p:pic>
      <p:pic>
        <p:nvPicPr>
          <p:cNvPr id="8" name="Picture 8" descr="A couple of people that are standing in the snow&#10;&#10;Description generated with high confidence">
            <a:extLst>
              <a:ext uri="{FF2B5EF4-FFF2-40B4-BE49-F238E27FC236}">
                <a16:creationId xmlns:a16="http://schemas.microsoft.com/office/drawing/2014/main" id="{2406BD05-8B8D-4473-8969-35258F369258}"/>
              </a:ext>
            </a:extLst>
          </p:cNvPr>
          <p:cNvPicPr>
            <a:picLocks noChangeAspect="1"/>
          </p:cNvPicPr>
          <p:nvPr/>
        </p:nvPicPr>
        <p:blipFill>
          <a:blip r:embed="rId4"/>
          <a:stretch>
            <a:fillRect/>
          </a:stretch>
        </p:blipFill>
        <p:spPr>
          <a:xfrm>
            <a:off x="1079500" y="3955638"/>
            <a:ext cx="3937000" cy="2604325"/>
          </a:xfrm>
          <a:prstGeom prst="rect">
            <a:avLst/>
          </a:prstGeom>
        </p:spPr>
      </p:pic>
    </p:spTree>
    <p:extLst>
      <p:ext uri="{BB962C8B-B14F-4D97-AF65-F5344CB8AC3E}">
        <p14:creationId xmlns:p14="http://schemas.microsoft.com/office/powerpoint/2010/main" val="1149712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close up of a device&#10;&#10;Description generated with high confidence">
            <a:extLst>
              <a:ext uri="{FF2B5EF4-FFF2-40B4-BE49-F238E27FC236}">
                <a16:creationId xmlns:a16="http://schemas.microsoft.com/office/drawing/2014/main" id="{D1B653A4-C52C-41F8-863A-0482B523B3C3}"/>
              </a:ext>
            </a:extLst>
          </p:cNvPr>
          <p:cNvPicPr>
            <a:picLocks noChangeAspect="1"/>
          </p:cNvPicPr>
          <p:nvPr/>
        </p:nvPicPr>
        <p:blipFill rotWithShape="1">
          <a:blip r:embed="rId2"/>
          <a:srcRect t="4379" b="11978"/>
          <a:stretch/>
        </p:blipFill>
        <p:spPr>
          <a:xfrm>
            <a:off x="20" y="10"/>
            <a:ext cx="12191980" cy="6857990"/>
          </a:xfrm>
          <a:prstGeom prst="rect">
            <a:avLst/>
          </a:prstGeom>
        </p:spPr>
      </p:pic>
      <p:sp>
        <p:nvSpPr>
          <p:cNvPr id="7"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1E2875C-CA54-48E7-A14E-86A40F6D4A20}"/>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cs typeface="Calibri Light"/>
              </a:rPr>
              <a:t>Burley-Demeritt</a:t>
            </a:r>
            <a:br>
              <a:rPr lang="en-US" sz="4000">
                <a:cs typeface="Calibri Light"/>
              </a:rPr>
            </a:br>
            <a:r>
              <a:rPr lang="en-US" sz="4000">
                <a:cs typeface="Calibri Light"/>
              </a:rPr>
              <a:t>Farm</a:t>
            </a:r>
          </a:p>
        </p:txBody>
      </p:sp>
      <p:cxnSp>
        <p:nvCxnSpPr>
          <p:cNvPr id="9"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277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4179EA-BFFD-49B6-8B52-3E8BB540CC1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Making Future Operations Safest</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descr="A screenshot of a cell phone&#10;&#10;Description generated with very high confidence">
            <a:extLst>
              <a:ext uri="{FF2B5EF4-FFF2-40B4-BE49-F238E27FC236}">
                <a16:creationId xmlns:a16="http://schemas.microsoft.com/office/drawing/2014/main" id="{5D9FF4D7-83C9-4CDE-8680-107CC728B883}"/>
              </a:ext>
            </a:extLst>
          </p:cNvPr>
          <p:cNvPicPr>
            <a:picLocks noChangeAspect="1"/>
          </p:cNvPicPr>
          <p:nvPr/>
        </p:nvPicPr>
        <p:blipFill rotWithShape="1">
          <a:blip r:embed="rId2"/>
          <a:srcRect l="38687" t="27918" r="39574" b="60410"/>
          <a:stretch/>
        </p:blipFill>
        <p:spPr>
          <a:xfrm>
            <a:off x="1491048" y="3007584"/>
            <a:ext cx="9194175" cy="2781302"/>
          </a:xfrm>
          <a:prstGeom prst="rect">
            <a:avLst/>
          </a:prstGeom>
        </p:spPr>
      </p:pic>
      <p:cxnSp>
        <p:nvCxnSpPr>
          <p:cNvPr id="5" name="Straight Arrow Connector 4">
            <a:extLst>
              <a:ext uri="{FF2B5EF4-FFF2-40B4-BE49-F238E27FC236}">
                <a16:creationId xmlns:a16="http://schemas.microsoft.com/office/drawing/2014/main" id="{B716867A-C842-D240-B31B-88EBEE17BB88}"/>
              </a:ext>
            </a:extLst>
          </p:cNvPr>
          <p:cNvCxnSpPr/>
          <p:nvPr/>
        </p:nvCxnSpPr>
        <p:spPr>
          <a:xfrm flipV="1">
            <a:off x="5843588" y="5572125"/>
            <a:ext cx="114300" cy="1143000"/>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BBB6BF6F-2333-5842-95EE-9C3FFBF8553C}"/>
              </a:ext>
            </a:extLst>
          </p:cNvPr>
          <p:cNvCxnSpPr/>
          <p:nvPr/>
        </p:nvCxnSpPr>
        <p:spPr>
          <a:xfrm flipH="1">
            <a:off x="6772275" y="3428999"/>
            <a:ext cx="2468880" cy="1828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953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89634"/>
            <a:ext cx="10515600" cy="1325563"/>
          </a:xfrm>
        </p:spPr>
        <p:txBody>
          <a:bodyPr/>
          <a:lstStyle/>
          <a:p>
            <a:r>
              <a:rPr lang="en-US" dirty="0"/>
              <a:t>Launch and Test Operations - Options</a:t>
            </a:r>
          </a:p>
        </p:txBody>
      </p:sp>
      <p:sp>
        <p:nvSpPr>
          <p:cNvPr id="3" name="TextBox 2"/>
          <p:cNvSpPr txBox="1"/>
          <p:nvPr/>
        </p:nvSpPr>
        <p:spPr>
          <a:xfrm>
            <a:off x="803564" y="1736436"/>
            <a:ext cx="6096000" cy="3139321"/>
          </a:xfrm>
          <a:prstGeom prst="rect">
            <a:avLst/>
          </a:prstGeom>
          <a:noFill/>
        </p:spPr>
        <p:txBody>
          <a:bodyPr wrap="square" rtlCol="0">
            <a:spAutoFit/>
          </a:bodyPr>
          <a:lstStyle/>
          <a:p>
            <a:pPr marL="342900" indent="-342900">
              <a:buFont typeface="+mj-lt"/>
              <a:buAutoNum type="arabicPeriod"/>
            </a:pPr>
            <a:r>
              <a:rPr lang="en-US" dirty="0"/>
              <a:t>Semi-Permanent Field Facility</a:t>
            </a:r>
            <a:br>
              <a:rPr lang="en-US" dirty="0"/>
            </a:br>
            <a:br>
              <a:rPr lang="en-US" dirty="0"/>
            </a:br>
            <a:endParaRPr lang="en-US" dirty="0"/>
          </a:p>
          <a:p>
            <a:pPr marL="342900" indent="-342900">
              <a:buFont typeface="+mj-lt"/>
              <a:buAutoNum type="arabicPeriod"/>
            </a:pPr>
            <a:r>
              <a:rPr lang="en-US" dirty="0"/>
              <a:t>Temporary (Same Day) Field Setup and Take Down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Dynamic Field Facility with Two Trailers</a:t>
            </a:r>
            <a:br>
              <a:rPr lang="en-US" dirty="0"/>
            </a:br>
            <a:br>
              <a:rPr lang="en-US" dirty="0"/>
            </a:br>
            <a:endParaRPr lang="en-US" dirty="0"/>
          </a:p>
          <a:p>
            <a:endParaRPr lang="en-US" dirty="0"/>
          </a:p>
          <a:p>
            <a:endParaRPr lang="en-US" dirty="0"/>
          </a:p>
        </p:txBody>
      </p:sp>
    </p:spTree>
    <p:extLst>
      <p:ext uri="{BB962C8B-B14F-4D97-AF65-F5344CB8AC3E}">
        <p14:creationId xmlns:p14="http://schemas.microsoft.com/office/powerpoint/2010/main" val="1955460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Semi-Permanent Option</a:t>
            </a:r>
          </a:p>
        </p:txBody>
      </p:sp>
      <p:pic>
        <p:nvPicPr>
          <p:cNvPr id="3" name="Picture 2">
            <a:extLst>
              <a:ext uri="{FF2B5EF4-FFF2-40B4-BE49-F238E27FC236}">
                <a16:creationId xmlns:a16="http://schemas.microsoft.com/office/drawing/2014/main" id="{19CADAA4-8A9B-4B40-8D74-1334DDA46D35}"/>
              </a:ext>
            </a:extLst>
          </p:cNvPr>
          <p:cNvPicPr>
            <a:picLocks noChangeAspect="1"/>
          </p:cNvPicPr>
          <p:nvPr/>
        </p:nvPicPr>
        <p:blipFill rotWithShape="1">
          <a:blip r:embed="rId3"/>
          <a:srcRect t="69105" b="5025"/>
          <a:stretch/>
        </p:blipFill>
        <p:spPr>
          <a:xfrm>
            <a:off x="6626883" y="1160643"/>
            <a:ext cx="5482664" cy="2447192"/>
          </a:xfrm>
          <a:prstGeom prst="rect">
            <a:avLst/>
          </a:prstGeom>
        </p:spPr>
      </p:pic>
      <p:pic>
        <p:nvPicPr>
          <p:cNvPr id="4" name="Picture 3">
            <a:extLst>
              <a:ext uri="{FF2B5EF4-FFF2-40B4-BE49-F238E27FC236}">
                <a16:creationId xmlns:a16="http://schemas.microsoft.com/office/drawing/2014/main" id="{65CA4D61-D089-4CAF-A9B5-A56C7AED7C49}"/>
              </a:ext>
            </a:extLst>
          </p:cNvPr>
          <p:cNvPicPr>
            <a:picLocks noChangeAspect="1"/>
          </p:cNvPicPr>
          <p:nvPr/>
        </p:nvPicPr>
        <p:blipFill rotWithShape="1">
          <a:blip r:embed="rId4"/>
          <a:srcRect t="12048" b="35510"/>
          <a:stretch/>
        </p:blipFill>
        <p:spPr>
          <a:xfrm>
            <a:off x="7970747" y="3457779"/>
            <a:ext cx="3700099" cy="3293082"/>
          </a:xfrm>
          <a:prstGeom prst="rect">
            <a:avLst/>
          </a:prstGeom>
        </p:spPr>
      </p:pic>
      <p:sp>
        <p:nvSpPr>
          <p:cNvPr id="5" name="TextBox 4"/>
          <p:cNvSpPr txBox="1"/>
          <p:nvPr/>
        </p:nvSpPr>
        <p:spPr>
          <a:xfrm>
            <a:off x="9035706" y="658574"/>
            <a:ext cx="1570182" cy="369332"/>
          </a:xfrm>
          <a:prstGeom prst="rect">
            <a:avLst/>
          </a:prstGeom>
          <a:noFill/>
        </p:spPr>
        <p:txBody>
          <a:bodyPr wrap="square" rtlCol="0">
            <a:spAutoFit/>
          </a:bodyPr>
          <a:lstStyle/>
          <a:p>
            <a:r>
              <a:rPr lang="en-US" u="sng" dirty="0"/>
              <a:t>Control Center</a:t>
            </a:r>
          </a:p>
        </p:txBody>
      </p:sp>
      <p:sp>
        <p:nvSpPr>
          <p:cNvPr id="6" name="TextBox 5"/>
          <p:cNvSpPr txBox="1"/>
          <p:nvPr/>
        </p:nvSpPr>
        <p:spPr>
          <a:xfrm>
            <a:off x="9035706" y="3011418"/>
            <a:ext cx="1570182" cy="369332"/>
          </a:xfrm>
          <a:prstGeom prst="rect">
            <a:avLst/>
          </a:prstGeom>
          <a:noFill/>
        </p:spPr>
        <p:txBody>
          <a:bodyPr wrap="square" rtlCol="0">
            <a:spAutoFit/>
          </a:bodyPr>
          <a:lstStyle/>
          <a:p>
            <a:r>
              <a:rPr lang="en-US" u="sng" dirty="0"/>
              <a:t>Launch Center</a:t>
            </a:r>
          </a:p>
        </p:txBody>
      </p:sp>
      <p:sp>
        <p:nvSpPr>
          <p:cNvPr id="7" name="TextBox 6"/>
          <p:cNvSpPr txBox="1"/>
          <p:nvPr/>
        </p:nvSpPr>
        <p:spPr>
          <a:xfrm>
            <a:off x="748146" y="1778125"/>
            <a:ext cx="5538354" cy="3693319"/>
          </a:xfrm>
          <a:prstGeom prst="rect">
            <a:avLst/>
          </a:prstGeom>
          <a:noFill/>
        </p:spPr>
        <p:txBody>
          <a:bodyPr wrap="square" rtlCol="0">
            <a:spAutoFit/>
          </a:bodyPr>
          <a:lstStyle/>
          <a:p>
            <a:r>
              <a:rPr lang="en-US" dirty="0"/>
              <a:t>Advantages</a:t>
            </a:r>
          </a:p>
          <a:p>
            <a:pPr marL="285750" indent="-285750">
              <a:buFont typeface="Arial" panose="020B0604020202020204" pitchFamily="34" charset="0"/>
              <a:buChar char="•"/>
            </a:pPr>
            <a:r>
              <a:rPr lang="en-US" dirty="0"/>
              <a:t>Highest safety</a:t>
            </a:r>
          </a:p>
          <a:p>
            <a:pPr marL="285750" indent="-285750">
              <a:buFont typeface="Arial" panose="020B0604020202020204" pitchFamily="34" charset="0"/>
              <a:buChar char="•"/>
            </a:pPr>
            <a:r>
              <a:rPr lang="en-US" dirty="0"/>
              <a:t>Improve and optimize with time</a:t>
            </a:r>
          </a:p>
          <a:p>
            <a:pPr marL="285750" indent="-285750">
              <a:buFont typeface="Arial" panose="020B0604020202020204" pitchFamily="34" charset="0"/>
              <a:buChar char="•"/>
            </a:pPr>
            <a:r>
              <a:rPr lang="en-US" dirty="0"/>
              <a:t>We can be on-site, offering quickest response time if something goes wrong</a:t>
            </a:r>
          </a:p>
          <a:p>
            <a:pPr marL="285750" indent="-285750">
              <a:buFont typeface="Arial" panose="020B0604020202020204" pitchFamily="34" charset="0"/>
              <a:buChar char="•"/>
            </a:pPr>
            <a:r>
              <a:rPr lang="en-US" dirty="0"/>
              <a:t>A true ‘Home Base’ for all rocket testing activities</a:t>
            </a:r>
          </a:p>
          <a:p>
            <a:pPr marL="285750" indent="-285750">
              <a:buFont typeface="Arial" panose="020B0604020202020204" pitchFamily="34" charset="0"/>
              <a:buChar char="•"/>
            </a:pPr>
            <a:r>
              <a:rPr lang="en-US" dirty="0"/>
              <a:t>Helps secure the future of UNH SEDS</a:t>
            </a:r>
          </a:p>
          <a:p>
            <a:endParaRPr lang="en-US" dirty="0"/>
          </a:p>
          <a:p>
            <a:r>
              <a:rPr lang="en-US" dirty="0"/>
              <a:t>Disadvantages</a:t>
            </a:r>
          </a:p>
          <a:p>
            <a:pPr marL="285750" indent="-285750">
              <a:buFont typeface="Arial" panose="020B0604020202020204" pitchFamily="34" charset="0"/>
              <a:buChar char="•"/>
            </a:pPr>
            <a:r>
              <a:rPr lang="en-US" dirty="0"/>
              <a:t>Full Weekend assembly required</a:t>
            </a:r>
          </a:p>
          <a:p>
            <a:pPr marL="285750" indent="-285750">
              <a:buFont typeface="Arial" panose="020B0604020202020204" pitchFamily="34" charset="0"/>
              <a:buChar char="•"/>
            </a:pPr>
            <a:r>
              <a:rPr lang="en-US" dirty="0"/>
              <a:t>All day – weekend disassembly required (if needed)</a:t>
            </a:r>
          </a:p>
          <a:p>
            <a:pPr marL="742950" lvl="1" indent="-285750">
              <a:buFont typeface="Arial" panose="020B0604020202020204" pitchFamily="34" charset="0"/>
              <a:buChar char="•"/>
            </a:pPr>
            <a:r>
              <a:rPr lang="en-US" dirty="0"/>
              <a:t>Details of this would need to be worked out, i.e. sandbag storage and transportation</a:t>
            </a:r>
          </a:p>
        </p:txBody>
      </p:sp>
    </p:spTree>
    <p:extLst>
      <p:ext uri="{BB962C8B-B14F-4D97-AF65-F5344CB8AC3E}">
        <p14:creationId xmlns:p14="http://schemas.microsoft.com/office/powerpoint/2010/main" val="3389679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982A91-D880-4A79-8971-58399A5CF619}"/>
              </a:ext>
            </a:extLst>
          </p:cNvPr>
          <p:cNvPicPr>
            <a:picLocks noChangeAspect="1"/>
          </p:cNvPicPr>
          <p:nvPr/>
        </p:nvPicPr>
        <p:blipFill rotWithShape="1">
          <a:blip r:embed="rId2"/>
          <a:srcRect t="45980" b="30996"/>
          <a:stretch/>
        </p:blipFill>
        <p:spPr>
          <a:xfrm>
            <a:off x="3197055" y="3961747"/>
            <a:ext cx="5825916" cy="2313109"/>
          </a:xfrm>
          <a:prstGeom prst="rect">
            <a:avLst/>
          </a:prstGeom>
        </p:spPr>
      </p:pic>
      <p:pic>
        <p:nvPicPr>
          <p:cNvPr id="3" name="Picture 2">
            <a:extLst>
              <a:ext uri="{FF2B5EF4-FFF2-40B4-BE49-F238E27FC236}">
                <a16:creationId xmlns:a16="http://schemas.microsoft.com/office/drawing/2014/main" id="{19CADAA4-8A9B-4B40-8D74-1334DDA46D35}"/>
              </a:ext>
            </a:extLst>
          </p:cNvPr>
          <p:cNvPicPr>
            <a:picLocks noChangeAspect="1"/>
          </p:cNvPicPr>
          <p:nvPr/>
        </p:nvPicPr>
        <p:blipFill rotWithShape="1">
          <a:blip r:embed="rId3"/>
          <a:srcRect t="69105" b="5025"/>
          <a:stretch/>
        </p:blipFill>
        <p:spPr>
          <a:xfrm>
            <a:off x="6807781" y="1511624"/>
            <a:ext cx="5482664" cy="2447192"/>
          </a:xfrm>
          <a:prstGeom prst="rect">
            <a:avLst/>
          </a:prstGeom>
        </p:spPr>
      </p:pic>
      <p:pic>
        <p:nvPicPr>
          <p:cNvPr id="4" name="Picture 3">
            <a:extLst>
              <a:ext uri="{FF2B5EF4-FFF2-40B4-BE49-F238E27FC236}">
                <a16:creationId xmlns:a16="http://schemas.microsoft.com/office/drawing/2014/main" id="{B37827A5-5D3B-4973-AA88-2DF028D8766F}"/>
              </a:ext>
            </a:extLst>
          </p:cNvPr>
          <p:cNvPicPr>
            <a:picLocks noChangeAspect="1"/>
          </p:cNvPicPr>
          <p:nvPr/>
        </p:nvPicPr>
        <p:blipFill rotWithShape="1">
          <a:blip r:embed="rId3"/>
          <a:srcRect t="18387" b="52558"/>
          <a:stretch/>
        </p:blipFill>
        <p:spPr>
          <a:xfrm>
            <a:off x="117231" y="1424354"/>
            <a:ext cx="4749269" cy="2383448"/>
          </a:xfrm>
          <a:prstGeom prst="rect">
            <a:avLst/>
          </a:prstGeom>
        </p:spPr>
      </p:pic>
      <p:pic>
        <p:nvPicPr>
          <p:cNvPr id="5" name="Picture 4">
            <a:extLst>
              <a:ext uri="{FF2B5EF4-FFF2-40B4-BE49-F238E27FC236}">
                <a16:creationId xmlns:a16="http://schemas.microsoft.com/office/drawing/2014/main" id="{C925A888-2B90-439C-9DD4-DDD463013F2C}"/>
              </a:ext>
            </a:extLst>
          </p:cNvPr>
          <p:cNvPicPr>
            <a:picLocks noChangeAspect="1"/>
          </p:cNvPicPr>
          <p:nvPr/>
        </p:nvPicPr>
        <p:blipFill rotWithShape="1">
          <a:blip r:embed="rId4"/>
          <a:srcRect t="23039" b="57527"/>
          <a:stretch/>
        </p:blipFill>
        <p:spPr>
          <a:xfrm>
            <a:off x="3663111" y="741443"/>
            <a:ext cx="4884671" cy="775111"/>
          </a:xfrm>
          <a:prstGeom prst="rect">
            <a:avLst/>
          </a:prstGeom>
        </p:spPr>
      </p:pic>
    </p:spTree>
    <p:extLst>
      <p:ext uri="{BB962C8B-B14F-4D97-AF65-F5344CB8AC3E}">
        <p14:creationId xmlns:p14="http://schemas.microsoft.com/office/powerpoint/2010/main" val="974798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TotalTime>
  <Words>518</Words>
  <Application>Microsoft Macintosh PowerPoint</Application>
  <PresentationFormat>Widescreen</PresentationFormat>
  <Paragraphs>88</Paragraphs>
  <Slides>19</Slides>
  <Notes>2</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UNH SEDS</vt:lpstr>
      <vt:lpstr>Our history </vt:lpstr>
      <vt:lpstr>Current Operations</vt:lpstr>
      <vt:lpstr>The Goal</vt:lpstr>
      <vt:lpstr>Burley-Demeritt Farm</vt:lpstr>
      <vt:lpstr>Making Future Operations Safest</vt:lpstr>
      <vt:lpstr>Launch and Test Operations - Options</vt:lpstr>
      <vt:lpstr>Semi-Permanent Option</vt:lpstr>
      <vt:lpstr>PowerPoint Presentation</vt:lpstr>
      <vt:lpstr>PowerPoint Presentation</vt:lpstr>
      <vt:lpstr>PowerPoint Presentation</vt:lpstr>
      <vt:lpstr>Initial Building Costs</vt:lpstr>
      <vt:lpstr>PowerPoint Presentation</vt:lpstr>
      <vt:lpstr>PowerPoint Presentation</vt:lpstr>
      <vt:lpstr>Next Steps</vt:lpstr>
      <vt:lpstr>Questions, Comments and Concerns?</vt:lpstr>
      <vt:lpstr>Who we are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Johnson, Silas G</cp:lastModifiedBy>
  <cp:revision>10</cp:revision>
  <dcterms:created xsi:type="dcterms:W3CDTF">2019-01-21T16:37:07Z</dcterms:created>
  <dcterms:modified xsi:type="dcterms:W3CDTF">2019-01-29T03:11:25Z</dcterms:modified>
</cp:coreProperties>
</file>